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9"/>
  </p:notesMasterIdLst>
  <p:sldIdLst>
    <p:sldId id="256" r:id="rId2"/>
    <p:sldId id="263" r:id="rId3"/>
    <p:sldId id="258" r:id="rId4"/>
    <p:sldId id="260" r:id="rId5"/>
    <p:sldId id="262" r:id="rId6"/>
    <p:sldId id="270" r:id="rId7"/>
    <p:sldId id="312" r:id="rId8"/>
    <p:sldId id="275" r:id="rId9"/>
    <p:sldId id="274" r:id="rId10"/>
    <p:sldId id="261" r:id="rId11"/>
    <p:sldId id="257" r:id="rId12"/>
    <p:sldId id="272" r:id="rId13"/>
    <p:sldId id="264" r:id="rId14"/>
    <p:sldId id="265" r:id="rId15"/>
    <p:sldId id="266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328" r:id="rId32"/>
    <p:sldId id="329" r:id="rId33"/>
    <p:sldId id="330" r:id="rId34"/>
    <p:sldId id="259" r:id="rId35"/>
    <p:sldId id="267" r:id="rId36"/>
    <p:sldId id="268" r:id="rId37"/>
    <p:sldId id="269" r:id="rId38"/>
  </p:sldIdLst>
  <p:sldSz cx="9144000" cy="5143500" type="screen16x9"/>
  <p:notesSz cx="6858000" cy="9144000"/>
  <p:embeddedFontLst>
    <p:embeddedFont>
      <p:font typeface="Anaheim" panose="020B0604020202020204" charset="0"/>
      <p:regular r:id="rId40"/>
    </p:embeddedFont>
    <p:embeddedFont>
      <p:font typeface="DM Sans" panose="020B0604020202020204" charset="0"/>
      <p:regular r:id="rId41"/>
      <p:bold r:id="rId42"/>
      <p:italic r:id="rId43"/>
      <p:boldItalic r:id="rId44"/>
    </p:embeddedFont>
    <p:embeddedFont>
      <p:font typeface="Epilogue" panose="020B0604020202020204" charset="0"/>
      <p:regular r:id="rId45"/>
      <p:bold r:id="rId46"/>
      <p:italic r:id="rId47"/>
      <p:boldItalic r:id="rId48"/>
    </p:embeddedFont>
    <p:embeddedFont>
      <p:font typeface="Epilogue SemiBold" panose="020B0604020202020204" charset="0"/>
      <p:regular r:id="rId49"/>
      <p:bold r:id="rId50"/>
      <p:italic r:id="rId51"/>
      <p:boldItalic r:id="rId52"/>
    </p:embeddedFont>
    <p:embeddedFont>
      <p:font typeface="Work Sans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A9B930-0A81-450F-B6EA-DF106864119F}">
  <a:tblStyle styleId="{78A9B930-0A81-450F-B6EA-DF10686411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DC4D991-7EC5-4603-B561-818FE3DFD6C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40" y="-6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5f7173482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5f7173482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262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469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94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897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41250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9994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917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13431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6579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5044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4340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6301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1011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3677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1040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157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03850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2313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13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 amt="14000"/>
          </a:blip>
          <a:srcRect r="6340"/>
          <a:stretch/>
        </p:blipFill>
        <p:spPr>
          <a:xfrm>
            <a:off x="579750" y="2225"/>
            <a:ext cx="8564250" cy="51390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0" y="0"/>
            <a:ext cx="9144000" cy="5143499"/>
            <a:chOff x="0" y="0"/>
            <a:chExt cx="9144000" cy="5143499"/>
          </a:xfrm>
        </p:grpSpPr>
        <p:pic>
          <p:nvPicPr>
            <p:cNvPr id="12" name="Google Shape;12;p2"/>
            <p:cNvPicPr preferRelativeResize="0"/>
            <p:nvPr/>
          </p:nvPicPr>
          <p:blipFill rotWithShape="1">
            <a:blip r:embed="rId4">
              <a:alphaModFix amt="85000"/>
            </a:blip>
            <a:srcRect r="5132" b="14354"/>
            <a:stretch/>
          </p:blipFill>
          <p:spPr>
            <a:xfrm>
              <a:off x="7163075" y="3169775"/>
              <a:ext cx="1980925" cy="19737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5">
              <a:alphaModFix/>
            </a:blip>
            <a:srcRect l="32500" t="39013"/>
            <a:stretch/>
          </p:blipFill>
          <p:spPr>
            <a:xfrm>
              <a:off x="0" y="0"/>
              <a:ext cx="1164875" cy="10177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" name="Google Shape;14;p2"/>
          <p:cNvGrpSpPr/>
          <p:nvPr/>
        </p:nvGrpSpPr>
        <p:grpSpPr>
          <a:xfrm>
            <a:off x="-920692" y="433600"/>
            <a:ext cx="9635742" cy="4709890"/>
            <a:chOff x="-920692" y="433600"/>
            <a:chExt cx="9635742" cy="4709890"/>
          </a:xfrm>
        </p:grpSpPr>
        <p:sp>
          <p:nvSpPr>
            <p:cNvPr id="15" name="Google Shape;15;p2"/>
            <p:cNvSpPr/>
            <p:nvPr/>
          </p:nvSpPr>
          <p:spPr>
            <a:xfrm>
              <a:off x="3702088" y="433600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799903">
              <a:off x="-956177" y="4158457"/>
              <a:ext cx="2235049" cy="456902"/>
            </a:xfrm>
            <a:custGeom>
              <a:avLst/>
              <a:gdLst/>
              <a:ahLst/>
              <a:cxnLst/>
              <a:rect l="l" t="t" r="r" b="b"/>
              <a:pathLst>
                <a:path w="56847" h="11621" extrusionOk="0">
                  <a:moveTo>
                    <a:pt x="21979" y="259"/>
                  </a:moveTo>
                  <a:cubicBezTo>
                    <a:pt x="23227" y="259"/>
                    <a:pt x="24464" y="424"/>
                    <a:pt x="25684" y="813"/>
                  </a:cubicBezTo>
                  <a:cubicBezTo>
                    <a:pt x="27389" y="1356"/>
                    <a:pt x="28952" y="2239"/>
                    <a:pt x="30437" y="3225"/>
                  </a:cubicBezTo>
                  <a:cubicBezTo>
                    <a:pt x="30308" y="3420"/>
                    <a:pt x="30184" y="3620"/>
                    <a:pt x="30064" y="3821"/>
                  </a:cubicBezTo>
                  <a:cubicBezTo>
                    <a:pt x="27454" y="2295"/>
                    <a:pt x="24668" y="1424"/>
                    <a:pt x="21688" y="1424"/>
                  </a:cubicBezTo>
                  <a:cubicBezTo>
                    <a:pt x="21191" y="1424"/>
                    <a:pt x="20689" y="1448"/>
                    <a:pt x="20181" y="1498"/>
                  </a:cubicBezTo>
                  <a:cubicBezTo>
                    <a:pt x="17573" y="1750"/>
                    <a:pt x="15283" y="2755"/>
                    <a:pt x="13381" y="4536"/>
                  </a:cubicBezTo>
                  <a:cubicBezTo>
                    <a:pt x="13110" y="4360"/>
                    <a:pt x="12838" y="4186"/>
                    <a:pt x="12563" y="4016"/>
                  </a:cubicBezTo>
                  <a:cubicBezTo>
                    <a:pt x="14462" y="1956"/>
                    <a:pt x="16855" y="840"/>
                    <a:pt x="19626" y="438"/>
                  </a:cubicBezTo>
                  <a:cubicBezTo>
                    <a:pt x="20414" y="324"/>
                    <a:pt x="21199" y="259"/>
                    <a:pt x="21979" y="259"/>
                  </a:cubicBezTo>
                  <a:close/>
                  <a:moveTo>
                    <a:pt x="47415" y="4529"/>
                  </a:moveTo>
                  <a:lnTo>
                    <a:pt x="47415" y="5051"/>
                  </a:lnTo>
                  <a:cubicBezTo>
                    <a:pt x="47265" y="4976"/>
                    <a:pt x="47117" y="4900"/>
                    <a:pt x="46969" y="4820"/>
                  </a:cubicBezTo>
                  <a:cubicBezTo>
                    <a:pt x="47117" y="4723"/>
                    <a:pt x="47265" y="4625"/>
                    <a:pt x="47415" y="4529"/>
                  </a:cubicBezTo>
                  <a:close/>
                  <a:moveTo>
                    <a:pt x="48190" y="4042"/>
                  </a:moveTo>
                  <a:cubicBezTo>
                    <a:pt x="48206" y="4474"/>
                    <a:pt x="48216" y="4905"/>
                    <a:pt x="48228" y="5336"/>
                  </a:cubicBezTo>
                  <a:cubicBezTo>
                    <a:pt x="48228" y="5362"/>
                    <a:pt x="48229" y="5389"/>
                    <a:pt x="48229" y="5414"/>
                  </a:cubicBezTo>
                  <a:cubicBezTo>
                    <a:pt x="48074" y="5351"/>
                    <a:pt x="47919" y="5285"/>
                    <a:pt x="47765" y="5216"/>
                  </a:cubicBezTo>
                  <a:lnTo>
                    <a:pt x="47765" y="4551"/>
                  </a:lnTo>
                  <a:lnTo>
                    <a:pt x="47765" y="4451"/>
                  </a:lnTo>
                  <a:cubicBezTo>
                    <a:pt x="47765" y="4402"/>
                    <a:pt x="47738" y="4367"/>
                    <a:pt x="47699" y="4348"/>
                  </a:cubicBezTo>
                  <a:cubicBezTo>
                    <a:pt x="47861" y="4244"/>
                    <a:pt x="48027" y="4142"/>
                    <a:pt x="48190" y="4042"/>
                  </a:cubicBezTo>
                  <a:close/>
                  <a:moveTo>
                    <a:pt x="43299" y="3923"/>
                  </a:moveTo>
                  <a:cubicBezTo>
                    <a:pt x="43743" y="4208"/>
                    <a:pt x="44178" y="4504"/>
                    <a:pt x="44602" y="4800"/>
                  </a:cubicBezTo>
                  <a:cubicBezTo>
                    <a:pt x="44143" y="5129"/>
                    <a:pt x="43679" y="5453"/>
                    <a:pt x="43201" y="5756"/>
                  </a:cubicBezTo>
                  <a:cubicBezTo>
                    <a:pt x="43234" y="5155"/>
                    <a:pt x="43266" y="4555"/>
                    <a:pt x="43298" y="3954"/>
                  </a:cubicBezTo>
                  <a:cubicBezTo>
                    <a:pt x="43298" y="3944"/>
                    <a:pt x="43299" y="3932"/>
                    <a:pt x="43299" y="3923"/>
                  </a:cubicBezTo>
                  <a:close/>
                  <a:moveTo>
                    <a:pt x="34572" y="2171"/>
                  </a:moveTo>
                  <a:cubicBezTo>
                    <a:pt x="34539" y="3266"/>
                    <a:pt x="34506" y="4362"/>
                    <a:pt x="34474" y="5457"/>
                  </a:cubicBezTo>
                  <a:lnTo>
                    <a:pt x="34463" y="5771"/>
                  </a:lnTo>
                  <a:cubicBezTo>
                    <a:pt x="33754" y="5273"/>
                    <a:pt x="33083" y="4741"/>
                    <a:pt x="32460" y="4289"/>
                  </a:cubicBezTo>
                  <a:cubicBezTo>
                    <a:pt x="33044" y="3519"/>
                    <a:pt x="33698" y="2806"/>
                    <a:pt x="34466" y="2247"/>
                  </a:cubicBezTo>
                  <a:cubicBezTo>
                    <a:pt x="34501" y="2221"/>
                    <a:pt x="34537" y="2197"/>
                    <a:pt x="34572" y="2171"/>
                  </a:cubicBezTo>
                  <a:close/>
                  <a:moveTo>
                    <a:pt x="15298" y="3361"/>
                  </a:moveTo>
                  <a:lnTo>
                    <a:pt x="15298" y="5803"/>
                  </a:lnTo>
                  <a:lnTo>
                    <a:pt x="15298" y="5822"/>
                  </a:lnTo>
                  <a:cubicBezTo>
                    <a:pt x="14737" y="5442"/>
                    <a:pt x="14176" y="5057"/>
                    <a:pt x="13607" y="4683"/>
                  </a:cubicBezTo>
                  <a:cubicBezTo>
                    <a:pt x="14139" y="4176"/>
                    <a:pt x="14703" y="3736"/>
                    <a:pt x="15298" y="3361"/>
                  </a:cubicBezTo>
                  <a:close/>
                  <a:moveTo>
                    <a:pt x="49406" y="3367"/>
                  </a:moveTo>
                  <a:lnTo>
                    <a:pt x="49406" y="3367"/>
                  </a:lnTo>
                  <a:cubicBezTo>
                    <a:pt x="49403" y="3371"/>
                    <a:pt x="49403" y="3377"/>
                    <a:pt x="49403" y="3382"/>
                  </a:cubicBezTo>
                  <a:lnTo>
                    <a:pt x="49403" y="5665"/>
                  </a:lnTo>
                  <a:lnTo>
                    <a:pt x="49403" y="5826"/>
                  </a:lnTo>
                  <a:cubicBezTo>
                    <a:pt x="49102" y="5736"/>
                    <a:pt x="48803" y="5635"/>
                    <a:pt x="48506" y="5524"/>
                  </a:cubicBezTo>
                  <a:cubicBezTo>
                    <a:pt x="48549" y="5500"/>
                    <a:pt x="48580" y="5467"/>
                    <a:pt x="48577" y="5431"/>
                  </a:cubicBezTo>
                  <a:cubicBezTo>
                    <a:pt x="48566" y="4996"/>
                    <a:pt x="48555" y="4562"/>
                    <a:pt x="48543" y="4128"/>
                  </a:cubicBezTo>
                  <a:cubicBezTo>
                    <a:pt x="48540" y="4065"/>
                    <a:pt x="48539" y="4002"/>
                    <a:pt x="48537" y="3941"/>
                  </a:cubicBezTo>
                  <a:cubicBezTo>
                    <a:pt x="48536" y="3909"/>
                    <a:pt x="48499" y="3893"/>
                    <a:pt x="48447" y="3893"/>
                  </a:cubicBezTo>
                  <a:cubicBezTo>
                    <a:pt x="48704" y="3744"/>
                    <a:pt x="48962" y="3599"/>
                    <a:pt x="49225" y="3461"/>
                  </a:cubicBezTo>
                  <a:cubicBezTo>
                    <a:pt x="49284" y="3428"/>
                    <a:pt x="49345" y="3397"/>
                    <a:pt x="49406" y="3367"/>
                  </a:cubicBezTo>
                  <a:close/>
                  <a:moveTo>
                    <a:pt x="29025" y="3582"/>
                  </a:moveTo>
                  <a:cubicBezTo>
                    <a:pt x="29325" y="3739"/>
                    <a:pt x="29619" y="3905"/>
                    <a:pt x="29913" y="4079"/>
                  </a:cubicBezTo>
                  <a:cubicBezTo>
                    <a:pt x="29771" y="4324"/>
                    <a:pt x="29634" y="4571"/>
                    <a:pt x="29496" y="4816"/>
                  </a:cubicBezTo>
                  <a:cubicBezTo>
                    <a:pt x="29299" y="5176"/>
                    <a:pt x="29099" y="5537"/>
                    <a:pt x="28887" y="5892"/>
                  </a:cubicBezTo>
                  <a:lnTo>
                    <a:pt x="29017" y="3724"/>
                  </a:lnTo>
                  <a:cubicBezTo>
                    <a:pt x="29021" y="3678"/>
                    <a:pt x="29024" y="3631"/>
                    <a:pt x="29025" y="3582"/>
                  </a:cubicBezTo>
                  <a:close/>
                  <a:moveTo>
                    <a:pt x="50718" y="2777"/>
                  </a:moveTo>
                  <a:lnTo>
                    <a:pt x="50718" y="2780"/>
                  </a:lnTo>
                  <a:cubicBezTo>
                    <a:pt x="50711" y="3781"/>
                    <a:pt x="50706" y="4784"/>
                    <a:pt x="50700" y="5786"/>
                  </a:cubicBezTo>
                  <a:cubicBezTo>
                    <a:pt x="50700" y="5905"/>
                    <a:pt x="50698" y="6026"/>
                    <a:pt x="50698" y="6145"/>
                  </a:cubicBezTo>
                  <a:cubicBezTo>
                    <a:pt x="50381" y="6083"/>
                    <a:pt x="50066" y="6009"/>
                    <a:pt x="49753" y="5924"/>
                  </a:cubicBezTo>
                  <a:lnTo>
                    <a:pt x="49753" y="3678"/>
                  </a:lnTo>
                  <a:lnTo>
                    <a:pt x="49753" y="3355"/>
                  </a:lnTo>
                  <a:cubicBezTo>
                    <a:pt x="49754" y="3291"/>
                    <a:pt x="49706" y="3257"/>
                    <a:pt x="49648" y="3246"/>
                  </a:cubicBezTo>
                  <a:cubicBezTo>
                    <a:pt x="50000" y="3074"/>
                    <a:pt x="50357" y="2918"/>
                    <a:pt x="50718" y="2777"/>
                  </a:cubicBezTo>
                  <a:close/>
                  <a:moveTo>
                    <a:pt x="51891" y="2384"/>
                  </a:moveTo>
                  <a:cubicBezTo>
                    <a:pt x="51951" y="3567"/>
                    <a:pt x="52014" y="4749"/>
                    <a:pt x="52079" y="5931"/>
                  </a:cubicBezTo>
                  <a:cubicBezTo>
                    <a:pt x="52087" y="6072"/>
                    <a:pt x="52093" y="6216"/>
                    <a:pt x="52102" y="6358"/>
                  </a:cubicBezTo>
                  <a:cubicBezTo>
                    <a:pt x="51724" y="6318"/>
                    <a:pt x="51349" y="6265"/>
                    <a:pt x="50976" y="6199"/>
                  </a:cubicBezTo>
                  <a:cubicBezTo>
                    <a:pt x="51016" y="6180"/>
                    <a:pt x="51044" y="6155"/>
                    <a:pt x="51044" y="6125"/>
                  </a:cubicBezTo>
                  <a:cubicBezTo>
                    <a:pt x="51051" y="5124"/>
                    <a:pt x="51054" y="4122"/>
                    <a:pt x="51061" y="3119"/>
                  </a:cubicBezTo>
                  <a:cubicBezTo>
                    <a:pt x="51064" y="2976"/>
                    <a:pt x="51064" y="2830"/>
                    <a:pt x="51065" y="2687"/>
                  </a:cubicBezTo>
                  <a:cubicBezTo>
                    <a:pt x="51065" y="2674"/>
                    <a:pt x="51048" y="2668"/>
                    <a:pt x="51025" y="2665"/>
                  </a:cubicBezTo>
                  <a:cubicBezTo>
                    <a:pt x="51310" y="2562"/>
                    <a:pt x="51599" y="2468"/>
                    <a:pt x="51891" y="2384"/>
                  </a:cubicBezTo>
                  <a:close/>
                  <a:moveTo>
                    <a:pt x="53183" y="2083"/>
                  </a:moveTo>
                  <a:cubicBezTo>
                    <a:pt x="53276" y="3395"/>
                    <a:pt x="53368" y="4709"/>
                    <a:pt x="53458" y="6021"/>
                  </a:cubicBezTo>
                  <a:lnTo>
                    <a:pt x="53486" y="6452"/>
                  </a:lnTo>
                  <a:cubicBezTo>
                    <a:pt x="53142" y="6440"/>
                    <a:pt x="52797" y="6421"/>
                    <a:pt x="52454" y="6392"/>
                  </a:cubicBezTo>
                  <a:cubicBezTo>
                    <a:pt x="52392" y="5213"/>
                    <a:pt x="52329" y="4035"/>
                    <a:pt x="52265" y="2857"/>
                  </a:cubicBezTo>
                  <a:cubicBezTo>
                    <a:pt x="52254" y="2686"/>
                    <a:pt x="52247" y="2516"/>
                    <a:pt x="52236" y="2344"/>
                  </a:cubicBezTo>
                  <a:cubicBezTo>
                    <a:pt x="52235" y="2325"/>
                    <a:pt x="52231" y="2306"/>
                    <a:pt x="52222" y="2292"/>
                  </a:cubicBezTo>
                  <a:cubicBezTo>
                    <a:pt x="52541" y="2210"/>
                    <a:pt x="52861" y="2140"/>
                    <a:pt x="53183" y="2083"/>
                  </a:cubicBezTo>
                  <a:close/>
                  <a:moveTo>
                    <a:pt x="54377" y="1931"/>
                  </a:moveTo>
                  <a:cubicBezTo>
                    <a:pt x="54503" y="3290"/>
                    <a:pt x="54631" y="4647"/>
                    <a:pt x="54756" y="6007"/>
                  </a:cubicBezTo>
                  <a:cubicBezTo>
                    <a:pt x="54770" y="6155"/>
                    <a:pt x="54783" y="6303"/>
                    <a:pt x="54798" y="6452"/>
                  </a:cubicBezTo>
                  <a:cubicBezTo>
                    <a:pt x="54576" y="6458"/>
                    <a:pt x="54354" y="6462"/>
                    <a:pt x="54132" y="6462"/>
                  </a:cubicBezTo>
                  <a:cubicBezTo>
                    <a:pt x="54034" y="6462"/>
                    <a:pt x="53937" y="6461"/>
                    <a:pt x="53840" y="6459"/>
                  </a:cubicBezTo>
                  <a:cubicBezTo>
                    <a:pt x="53750" y="5155"/>
                    <a:pt x="53659" y="3852"/>
                    <a:pt x="53570" y="2548"/>
                  </a:cubicBezTo>
                  <a:cubicBezTo>
                    <a:pt x="53559" y="2375"/>
                    <a:pt x="53547" y="2201"/>
                    <a:pt x="53535" y="2028"/>
                  </a:cubicBezTo>
                  <a:cubicBezTo>
                    <a:pt x="53814" y="1987"/>
                    <a:pt x="54095" y="1954"/>
                    <a:pt x="54377" y="1931"/>
                  </a:cubicBezTo>
                  <a:close/>
                  <a:moveTo>
                    <a:pt x="35805" y="1585"/>
                  </a:moveTo>
                  <a:cubicBezTo>
                    <a:pt x="35771" y="3060"/>
                    <a:pt x="35739" y="4533"/>
                    <a:pt x="35706" y="6008"/>
                  </a:cubicBezTo>
                  <a:cubicBezTo>
                    <a:pt x="35700" y="6190"/>
                    <a:pt x="35698" y="6372"/>
                    <a:pt x="35693" y="6556"/>
                  </a:cubicBezTo>
                  <a:cubicBezTo>
                    <a:pt x="35377" y="6378"/>
                    <a:pt x="35066" y="6183"/>
                    <a:pt x="34760" y="5977"/>
                  </a:cubicBezTo>
                  <a:cubicBezTo>
                    <a:pt x="34788" y="5960"/>
                    <a:pt x="34804" y="5937"/>
                    <a:pt x="34804" y="5912"/>
                  </a:cubicBezTo>
                  <a:cubicBezTo>
                    <a:pt x="34840" y="4760"/>
                    <a:pt x="34873" y="3608"/>
                    <a:pt x="34908" y="2455"/>
                  </a:cubicBezTo>
                  <a:lnTo>
                    <a:pt x="34924" y="1957"/>
                  </a:lnTo>
                  <a:lnTo>
                    <a:pt x="34924" y="1956"/>
                  </a:lnTo>
                  <a:cubicBezTo>
                    <a:pt x="35210" y="1796"/>
                    <a:pt x="35506" y="1673"/>
                    <a:pt x="35805" y="1585"/>
                  </a:cubicBezTo>
                  <a:close/>
                  <a:moveTo>
                    <a:pt x="41602" y="2913"/>
                  </a:moveTo>
                  <a:cubicBezTo>
                    <a:pt x="42065" y="3163"/>
                    <a:pt x="42518" y="3430"/>
                    <a:pt x="42963" y="3710"/>
                  </a:cubicBezTo>
                  <a:cubicBezTo>
                    <a:pt x="42929" y="4357"/>
                    <a:pt x="42893" y="5003"/>
                    <a:pt x="42859" y="5648"/>
                  </a:cubicBezTo>
                  <a:lnTo>
                    <a:pt x="42845" y="5929"/>
                  </a:lnTo>
                  <a:cubicBezTo>
                    <a:pt x="42843" y="5945"/>
                    <a:pt x="42847" y="5961"/>
                    <a:pt x="42852" y="5974"/>
                  </a:cubicBezTo>
                  <a:cubicBezTo>
                    <a:pt x="42443" y="6221"/>
                    <a:pt x="42029" y="6448"/>
                    <a:pt x="41602" y="6648"/>
                  </a:cubicBezTo>
                  <a:lnTo>
                    <a:pt x="41602" y="3207"/>
                  </a:lnTo>
                  <a:lnTo>
                    <a:pt x="41602" y="2913"/>
                  </a:lnTo>
                  <a:close/>
                  <a:moveTo>
                    <a:pt x="16786" y="2577"/>
                  </a:moveTo>
                  <a:lnTo>
                    <a:pt x="16786" y="2577"/>
                  </a:lnTo>
                  <a:cubicBezTo>
                    <a:pt x="16756" y="3852"/>
                    <a:pt x="16729" y="5125"/>
                    <a:pt x="16700" y="6400"/>
                  </a:cubicBezTo>
                  <a:cubicBezTo>
                    <a:pt x="16697" y="6519"/>
                    <a:pt x="16695" y="6638"/>
                    <a:pt x="16691" y="6756"/>
                  </a:cubicBezTo>
                  <a:cubicBezTo>
                    <a:pt x="16408" y="6568"/>
                    <a:pt x="16126" y="6380"/>
                    <a:pt x="15845" y="6192"/>
                  </a:cubicBezTo>
                  <a:cubicBezTo>
                    <a:pt x="15779" y="6147"/>
                    <a:pt x="15711" y="6102"/>
                    <a:pt x="15644" y="6057"/>
                  </a:cubicBezTo>
                  <a:lnTo>
                    <a:pt x="15644" y="3561"/>
                  </a:lnTo>
                  <a:lnTo>
                    <a:pt x="15644" y="3206"/>
                  </a:lnTo>
                  <a:cubicBezTo>
                    <a:pt x="15644" y="3189"/>
                    <a:pt x="15630" y="3177"/>
                    <a:pt x="15608" y="3171"/>
                  </a:cubicBezTo>
                  <a:cubicBezTo>
                    <a:pt x="15988" y="2949"/>
                    <a:pt x="16382" y="2750"/>
                    <a:pt x="16786" y="2577"/>
                  </a:cubicBezTo>
                  <a:close/>
                  <a:moveTo>
                    <a:pt x="37055" y="1415"/>
                  </a:moveTo>
                  <a:cubicBezTo>
                    <a:pt x="37062" y="1415"/>
                    <a:pt x="37069" y="1415"/>
                    <a:pt x="37076" y="1415"/>
                  </a:cubicBezTo>
                  <a:cubicBezTo>
                    <a:pt x="36997" y="3057"/>
                    <a:pt x="36917" y="4700"/>
                    <a:pt x="36837" y="6342"/>
                  </a:cubicBezTo>
                  <a:cubicBezTo>
                    <a:pt x="36827" y="6582"/>
                    <a:pt x="36815" y="6825"/>
                    <a:pt x="36802" y="7065"/>
                  </a:cubicBezTo>
                  <a:lnTo>
                    <a:pt x="36802" y="7079"/>
                  </a:lnTo>
                  <a:cubicBezTo>
                    <a:pt x="36521" y="6973"/>
                    <a:pt x="36244" y="6847"/>
                    <a:pt x="35971" y="6705"/>
                  </a:cubicBezTo>
                  <a:cubicBezTo>
                    <a:pt x="36009" y="6684"/>
                    <a:pt x="36035" y="6657"/>
                    <a:pt x="36036" y="6626"/>
                  </a:cubicBezTo>
                  <a:cubicBezTo>
                    <a:pt x="36072" y="5091"/>
                    <a:pt x="36106" y="3557"/>
                    <a:pt x="36140" y="2021"/>
                  </a:cubicBezTo>
                  <a:cubicBezTo>
                    <a:pt x="36144" y="1847"/>
                    <a:pt x="36149" y="1673"/>
                    <a:pt x="36152" y="1499"/>
                  </a:cubicBezTo>
                  <a:cubicBezTo>
                    <a:pt x="36448" y="1442"/>
                    <a:pt x="36751" y="1415"/>
                    <a:pt x="37055" y="1415"/>
                  </a:cubicBezTo>
                  <a:close/>
                  <a:moveTo>
                    <a:pt x="40292" y="2268"/>
                  </a:moveTo>
                  <a:lnTo>
                    <a:pt x="40292" y="2268"/>
                  </a:lnTo>
                  <a:cubicBezTo>
                    <a:pt x="40617" y="2412"/>
                    <a:pt x="40940" y="2568"/>
                    <a:pt x="41260" y="2731"/>
                  </a:cubicBezTo>
                  <a:cubicBezTo>
                    <a:pt x="41256" y="2737"/>
                    <a:pt x="41256" y="2745"/>
                    <a:pt x="41256" y="2754"/>
                  </a:cubicBezTo>
                  <a:lnTo>
                    <a:pt x="41256" y="6238"/>
                  </a:lnTo>
                  <a:lnTo>
                    <a:pt x="41256" y="6729"/>
                  </a:lnTo>
                  <a:cubicBezTo>
                    <a:pt x="41256" y="6756"/>
                    <a:pt x="41267" y="6776"/>
                    <a:pt x="41285" y="6790"/>
                  </a:cubicBezTo>
                  <a:cubicBezTo>
                    <a:pt x="40975" y="6923"/>
                    <a:pt x="40655" y="7040"/>
                    <a:pt x="40331" y="7136"/>
                  </a:cubicBezTo>
                  <a:cubicBezTo>
                    <a:pt x="40318" y="5642"/>
                    <a:pt x="40306" y="4150"/>
                    <a:pt x="40295" y="2657"/>
                  </a:cubicBezTo>
                  <a:cubicBezTo>
                    <a:pt x="40293" y="2528"/>
                    <a:pt x="40293" y="2397"/>
                    <a:pt x="40292" y="2268"/>
                  </a:cubicBezTo>
                  <a:close/>
                  <a:moveTo>
                    <a:pt x="37423" y="1429"/>
                  </a:moveTo>
                  <a:cubicBezTo>
                    <a:pt x="37797" y="1459"/>
                    <a:pt x="38175" y="1529"/>
                    <a:pt x="38556" y="1633"/>
                  </a:cubicBezTo>
                  <a:cubicBezTo>
                    <a:pt x="38526" y="3292"/>
                    <a:pt x="38497" y="4954"/>
                    <a:pt x="38468" y="6613"/>
                  </a:cubicBezTo>
                  <a:cubicBezTo>
                    <a:pt x="38463" y="6852"/>
                    <a:pt x="38460" y="7092"/>
                    <a:pt x="38455" y="7330"/>
                  </a:cubicBezTo>
                  <a:cubicBezTo>
                    <a:pt x="38455" y="7348"/>
                    <a:pt x="38485" y="7356"/>
                    <a:pt x="38528" y="7356"/>
                  </a:cubicBezTo>
                  <a:cubicBezTo>
                    <a:pt x="38629" y="7356"/>
                    <a:pt x="38799" y="7311"/>
                    <a:pt x="38801" y="7239"/>
                  </a:cubicBezTo>
                  <a:cubicBezTo>
                    <a:pt x="38829" y="5576"/>
                    <a:pt x="38859" y="3915"/>
                    <a:pt x="38887" y="2252"/>
                  </a:cubicBezTo>
                  <a:cubicBezTo>
                    <a:pt x="38891" y="2079"/>
                    <a:pt x="38894" y="1909"/>
                    <a:pt x="38897" y="1736"/>
                  </a:cubicBezTo>
                  <a:cubicBezTo>
                    <a:pt x="39248" y="1848"/>
                    <a:pt x="39598" y="1978"/>
                    <a:pt x="39945" y="2119"/>
                  </a:cubicBezTo>
                  <a:cubicBezTo>
                    <a:pt x="39957" y="3608"/>
                    <a:pt x="39968" y="5098"/>
                    <a:pt x="39979" y="6587"/>
                  </a:cubicBezTo>
                  <a:cubicBezTo>
                    <a:pt x="39981" y="6800"/>
                    <a:pt x="39982" y="7014"/>
                    <a:pt x="39984" y="7227"/>
                  </a:cubicBezTo>
                  <a:cubicBezTo>
                    <a:pt x="39624" y="7316"/>
                    <a:pt x="39256" y="7377"/>
                    <a:pt x="38879" y="7409"/>
                  </a:cubicBezTo>
                  <a:cubicBezTo>
                    <a:pt x="38768" y="7418"/>
                    <a:pt x="38656" y="7423"/>
                    <a:pt x="38545" y="7423"/>
                  </a:cubicBezTo>
                  <a:cubicBezTo>
                    <a:pt x="38017" y="7423"/>
                    <a:pt x="37499" y="7320"/>
                    <a:pt x="36994" y="7148"/>
                  </a:cubicBezTo>
                  <a:cubicBezTo>
                    <a:pt x="37073" y="7132"/>
                    <a:pt x="37149" y="7087"/>
                    <a:pt x="37152" y="7027"/>
                  </a:cubicBezTo>
                  <a:cubicBezTo>
                    <a:pt x="37233" y="5354"/>
                    <a:pt x="37314" y="3679"/>
                    <a:pt x="37396" y="2006"/>
                  </a:cubicBezTo>
                  <a:cubicBezTo>
                    <a:pt x="37405" y="1814"/>
                    <a:pt x="37415" y="1621"/>
                    <a:pt x="37423" y="1429"/>
                  </a:cubicBezTo>
                  <a:close/>
                  <a:moveTo>
                    <a:pt x="8824" y="4189"/>
                  </a:moveTo>
                  <a:cubicBezTo>
                    <a:pt x="9606" y="4547"/>
                    <a:pt x="10370" y="4944"/>
                    <a:pt x="11110" y="5382"/>
                  </a:cubicBezTo>
                  <a:cubicBezTo>
                    <a:pt x="11102" y="5387"/>
                    <a:pt x="11096" y="5394"/>
                    <a:pt x="11091" y="5400"/>
                  </a:cubicBezTo>
                  <a:cubicBezTo>
                    <a:pt x="10447" y="6186"/>
                    <a:pt x="9806" y="6948"/>
                    <a:pt x="8987" y="7492"/>
                  </a:cubicBezTo>
                  <a:cubicBezTo>
                    <a:pt x="8935" y="6448"/>
                    <a:pt x="8883" y="5405"/>
                    <a:pt x="8832" y="4363"/>
                  </a:cubicBezTo>
                  <a:cubicBezTo>
                    <a:pt x="8828" y="4305"/>
                    <a:pt x="8825" y="4247"/>
                    <a:pt x="8824" y="4189"/>
                  </a:cubicBezTo>
                  <a:close/>
                  <a:moveTo>
                    <a:pt x="27784" y="2984"/>
                  </a:moveTo>
                  <a:cubicBezTo>
                    <a:pt x="28089" y="3117"/>
                    <a:pt x="28392" y="3260"/>
                    <a:pt x="28694" y="3410"/>
                  </a:cubicBezTo>
                  <a:cubicBezTo>
                    <a:pt x="28642" y="4266"/>
                    <a:pt x="28590" y="5122"/>
                    <a:pt x="28539" y="5977"/>
                  </a:cubicBezTo>
                  <a:cubicBezTo>
                    <a:pt x="28530" y="6102"/>
                    <a:pt x="28525" y="6226"/>
                    <a:pt x="28516" y="6350"/>
                  </a:cubicBezTo>
                  <a:cubicBezTo>
                    <a:pt x="28514" y="6386"/>
                    <a:pt x="28530" y="6409"/>
                    <a:pt x="28558" y="6426"/>
                  </a:cubicBezTo>
                  <a:cubicBezTo>
                    <a:pt x="28286" y="6841"/>
                    <a:pt x="27991" y="7244"/>
                    <a:pt x="27655" y="7609"/>
                  </a:cubicBezTo>
                  <a:cubicBezTo>
                    <a:pt x="27694" y="6226"/>
                    <a:pt x="27732" y="4840"/>
                    <a:pt x="27771" y="3457"/>
                  </a:cubicBezTo>
                  <a:cubicBezTo>
                    <a:pt x="27776" y="3299"/>
                    <a:pt x="27779" y="3141"/>
                    <a:pt x="27784" y="2984"/>
                  </a:cubicBezTo>
                  <a:close/>
                  <a:moveTo>
                    <a:pt x="18714" y="1961"/>
                  </a:moveTo>
                  <a:lnTo>
                    <a:pt x="18681" y="7441"/>
                  </a:lnTo>
                  <a:cubicBezTo>
                    <a:pt x="18678" y="7622"/>
                    <a:pt x="18677" y="7805"/>
                    <a:pt x="18676" y="7987"/>
                  </a:cubicBezTo>
                  <a:cubicBezTo>
                    <a:pt x="18113" y="7671"/>
                    <a:pt x="17562" y="7328"/>
                    <a:pt x="17024" y="6976"/>
                  </a:cubicBezTo>
                  <a:cubicBezTo>
                    <a:pt x="17031" y="6963"/>
                    <a:pt x="17036" y="6948"/>
                    <a:pt x="17036" y="6934"/>
                  </a:cubicBezTo>
                  <a:lnTo>
                    <a:pt x="17122" y="3025"/>
                  </a:lnTo>
                  <a:cubicBezTo>
                    <a:pt x="17127" y="2838"/>
                    <a:pt x="17130" y="2648"/>
                    <a:pt x="17135" y="2461"/>
                  </a:cubicBezTo>
                  <a:cubicBezTo>
                    <a:pt x="17135" y="2452"/>
                    <a:pt x="17135" y="2445"/>
                    <a:pt x="17134" y="2438"/>
                  </a:cubicBezTo>
                  <a:cubicBezTo>
                    <a:pt x="17644" y="2241"/>
                    <a:pt x="18171" y="2081"/>
                    <a:pt x="18714" y="1961"/>
                  </a:cubicBezTo>
                  <a:close/>
                  <a:moveTo>
                    <a:pt x="7168" y="3500"/>
                  </a:moveTo>
                  <a:lnTo>
                    <a:pt x="7168" y="3500"/>
                  </a:lnTo>
                  <a:cubicBezTo>
                    <a:pt x="7605" y="3665"/>
                    <a:pt x="8037" y="3842"/>
                    <a:pt x="8464" y="4029"/>
                  </a:cubicBezTo>
                  <a:cubicBezTo>
                    <a:pt x="8514" y="5048"/>
                    <a:pt x="8565" y="6070"/>
                    <a:pt x="8615" y="7089"/>
                  </a:cubicBezTo>
                  <a:cubicBezTo>
                    <a:pt x="8624" y="7240"/>
                    <a:pt x="8629" y="7390"/>
                    <a:pt x="8638" y="7542"/>
                  </a:cubicBezTo>
                  <a:cubicBezTo>
                    <a:pt x="8641" y="7603"/>
                    <a:pt x="8689" y="7634"/>
                    <a:pt x="8748" y="7641"/>
                  </a:cubicBezTo>
                  <a:cubicBezTo>
                    <a:pt x="8504" y="7783"/>
                    <a:pt x="8245" y="7906"/>
                    <a:pt x="7964" y="8006"/>
                  </a:cubicBezTo>
                  <a:cubicBezTo>
                    <a:pt x="7770" y="8073"/>
                    <a:pt x="7575" y="8134"/>
                    <a:pt x="7377" y="8187"/>
                  </a:cubicBezTo>
                  <a:cubicBezTo>
                    <a:pt x="7315" y="6769"/>
                    <a:pt x="7250" y="5351"/>
                    <a:pt x="7187" y="3935"/>
                  </a:cubicBezTo>
                  <a:cubicBezTo>
                    <a:pt x="7180" y="3789"/>
                    <a:pt x="7174" y="3646"/>
                    <a:pt x="7168" y="3500"/>
                  </a:cubicBezTo>
                  <a:close/>
                  <a:moveTo>
                    <a:pt x="1293" y="1938"/>
                  </a:moveTo>
                  <a:lnTo>
                    <a:pt x="1293" y="1938"/>
                  </a:lnTo>
                  <a:cubicBezTo>
                    <a:pt x="1589" y="1978"/>
                    <a:pt x="1884" y="2027"/>
                    <a:pt x="2180" y="2079"/>
                  </a:cubicBezTo>
                  <a:cubicBezTo>
                    <a:pt x="2226" y="3986"/>
                    <a:pt x="2271" y="5892"/>
                    <a:pt x="2318" y="7799"/>
                  </a:cubicBezTo>
                  <a:cubicBezTo>
                    <a:pt x="2323" y="8012"/>
                    <a:pt x="2328" y="8222"/>
                    <a:pt x="2335" y="8435"/>
                  </a:cubicBezTo>
                  <a:cubicBezTo>
                    <a:pt x="2012" y="8405"/>
                    <a:pt x="1691" y="8366"/>
                    <a:pt x="1371" y="8317"/>
                  </a:cubicBezTo>
                  <a:cubicBezTo>
                    <a:pt x="1349" y="6413"/>
                    <a:pt x="1326" y="4509"/>
                    <a:pt x="1303" y="2603"/>
                  </a:cubicBezTo>
                  <a:cubicBezTo>
                    <a:pt x="1299" y="2381"/>
                    <a:pt x="1297" y="2158"/>
                    <a:pt x="1293" y="1938"/>
                  </a:cubicBezTo>
                  <a:close/>
                  <a:moveTo>
                    <a:pt x="5555" y="2941"/>
                  </a:moveTo>
                  <a:lnTo>
                    <a:pt x="5555" y="2941"/>
                  </a:lnTo>
                  <a:cubicBezTo>
                    <a:pt x="5786" y="3015"/>
                    <a:pt x="6014" y="3090"/>
                    <a:pt x="6241" y="3167"/>
                  </a:cubicBezTo>
                  <a:cubicBezTo>
                    <a:pt x="6432" y="3232"/>
                    <a:pt x="6620" y="3299"/>
                    <a:pt x="6809" y="3367"/>
                  </a:cubicBezTo>
                  <a:cubicBezTo>
                    <a:pt x="6872" y="4782"/>
                    <a:pt x="6937" y="6200"/>
                    <a:pt x="7000" y="7615"/>
                  </a:cubicBezTo>
                  <a:cubicBezTo>
                    <a:pt x="7009" y="7821"/>
                    <a:pt x="7018" y="8026"/>
                    <a:pt x="7027" y="8232"/>
                  </a:cubicBezTo>
                  <a:cubicBezTo>
                    <a:pt x="7027" y="8245"/>
                    <a:pt x="7031" y="8258"/>
                    <a:pt x="7033" y="8270"/>
                  </a:cubicBezTo>
                  <a:cubicBezTo>
                    <a:pt x="6609" y="8362"/>
                    <a:pt x="6177" y="8424"/>
                    <a:pt x="5743" y="8463"/>
                  </a:cubicBezTo>
                  <a:cubicBezTo>
                    <a:pt x="5686" y="6794"/>
                    <a:pt x="5631" y="5124"/>
                    <a:pt x="5573" y="3455"/>
                  </a:cubicBezTo>
                  <a:cubicBezTo>
                    <a:pt x="5566" y="3284"/>
                    <a:pt x="5561" y="3112"/>
                    <a:pt x="5555" y="2941"/>
                  </a:cubicBezTo>
                  <a:close/>
                  <a:moveTo>
                    <a:pt x="2529" y="2145"/>
                  </a:moveTo>
                  <a:lnTo>
                    <a:pt x="2529" y="2145"/>
                  </a:lnTo>
                  <a:cubicBezTo>
                    <a:pt x="2891" y="2219"/>
                    <a:pt x="3252" y="2299"/>
                    <a:pt x="3609" y="2388"/>
                  </a:cubicBezTo>
                  <a:lnTo>
                    <a:pt x="3609" y="7818"/>
                  </a:lnTo>
                  <a:lnTo>
                    <a:pt x="3609" y="8515"/>
                  </a:lnTo>
                  <a:cubicBezTo>
                    <a:pt x="3300" y="8504"/>
                    <a:pt x="2993" y="8489"/>
                    <a:pt x="2683" y="8464"/>
                  </a:cubicBezTo>
                  <a:cubicBezTo>
                    <a:pt x="2638" y="6576"/>
                    <a:pt x="2590" y="4686"/>
                    <a:pt x="2545" y="2797"/>
                  </a:cubicBezTo>
                  <a:cubicBezTo>
                    <a:pt x="2541" y="2580"/>
                    <a:pt x="2533" y="2363"/>
                    <a:pt x="2529" y="2145"/>
                  </a:cubicBezTo>
                  <a:close/>
                  <a:moveTo>
                    <a:pt x="3956" y="2474"/>
                  </a:moveTo>
                  <a:cubicBezTo>
                    <a:pt x="4374" y="2584"/>
                    <a:pt x="4790" y="2703"/>
                    <a:pt x="5201" y="2829"/>
                  </a:cubicBezTo>
                  <a:cubicBezTo>
                    <a:pt x="5258" y="4505"/>
                    <a:pt x="5316" y="6181"/>
                    <a:pt x="5373" y="7857"/>
                  </a:cubicBezTo>
                  <a:cubicBezTo>
                    <a:pt x="5379" y="8067"/>
                    <a:pt x="5387" y="8279"/>
                    <a:pt x="5394" y="8489"/>
                  </a:cubicBezTo>
                  <a:cubicBezTo>
                    <a:pt x="5154" y="8504"/>
                    <a:pt x="4911" y="8515"/>
                    <a:pt x="4671" y="8519"/>
                  </a:cubicBezTo>
                  <a:cubicBezTo>
                    <a:pt x="4532" y="8522"/>
                    <a:pt x="4393" y="8523"/>
                    <a:pt x="4253" y="8523"/>
                  </a:cubicBezTo>
                  <a:cubicBezTo>
                    <a:pt x="4154" y="8523"/>
                    <a:pt x="4055" y="8522"/>
                    <a:pt x="3956" y="8521"/>
                  </a:cubicBezTo>
                  <a:lnTo>
                    <a:pt x="3956" y="3055"/>
                  </a:lnTo>
                  <a:lnTo>
                    <a:pt x="3956" y="2474"/>
                  </a:lnTo>
                  <a:close/>
                  <a:moveTo>
                    <a:pt x="26139" y="2367"/>
                  </a:moveTo>
                  <a:cubicBezTo>
                    <a:pt x="26595" y="2510"/>
                    <a:pt x="27046" y="2677"/>
                    <a:pt x="27493" y="2860"/>
                  </a:cubicBezTo>
                  <a:cubicBezTo>
                    <a:pt x="27463" y="2877"/>
                    <a:pt x="27442" y="2896"/>
                    <a:pt x="27442" y="2919"/>
                  </a:cubicBezTo>
                  <a:lnTo>
                    <a:pt x="27321" y="7298"/>
                  </a:lnTo>
                  <a:cubicBezTo>
                    <a:pt x="27314" y="7508"/>
                    <a:pt x="27309" y="7719"/>
                    <a:pt x="27303" y="7929"/>
                  </a:cubicBezTo>
                  <a:cubicBezTo>
                    <a:pt x="27303" y="7937"/>
                    <a:pt x="27311" y="7942"/>
                    <a:pt x="27327" y="7944"/>
                  </a:cubicBezTo>
                  <a:cubicBezTo>
                    <a:pt x="27304" y="7968"/>
                    <a:pt x="27281" y="7988"/>
                    <a:pt x="27258" y="8009"/>
                  </a:cubicBezTo>
                  <a:cubicBezTo>
                    <a:pt x="26912" y="8328"/>
                    <a:pt x="26535" y="8592"/>
                    <a:pt x="26139" y="8806"/>
                  </a:cubicBezTo>
                  <a:lnTo>
                    <a:pt x="26139" y="3110"/>
                  </a:lnTo>
                  <a:lnTo>
                    <a:pt x="26139" y="2367"/>
                  </a:lnTo>
                  <a:close/>
                  <a:moveTo>
                    <a:pt x="20388" y="1710"/>
                  </a:moveTo>
                  <a:cubicBezTo>
                    <a:pt x="20386" y="1716"/>
                    <a:pt x="20386" y="1722"/>
                    <a:pt x="20386" y="1729"/>
                  </a:cubicBezTo>
                  <a:cubicBezTo>
                    <a:pt x="20410" y="3890"/>
                    <a:pt x="20433" y="6048"/>
                    <a:pt x="20456" y="8209"/>
                  </a:cubicBezTo>
                  <a:cubicBezTo>
                    <a:pt x="20457" y="8424"/>
                    <a:pt x="20461" y="8640"/>
                    <a:pt x="20462" y="8854"/>
                  </a:cubicBezTo>
                  <a:cubicBezTo>
                    <a:pt x="19972" y="8657"/>
                    <a:pt x="19494" y="8427"/>
                    <a:pt x="19025" y="8177"/>
                  </a:cubicBezTo>
                  <a:cubicBezTo>
                    <a:pt x="19037" y="6351"/>
                    <a:pt x="19048" y="4524"/>
                    <a:pt x="19059" y="2699"/>
                  </a:cubicBezTo>
                  <a:lnTo>
                    <a:pt x="19064" y="1905"/>
                  </a:lnTo>
                  <a:cubicBezTo>
                    <a:pt x="19064" y="1899"/>
                    <a:pt x="19064" y="1892"/>
                    <a:pt x="19063" y="1887"/>
                  </a:cubicBezTo>
                  <a:cubicBezTo>
                    <a:pt x="19478" y="1809"/>
                    <a:pt x="19904" y="1750"/>
                    <a:pt x="20339" y="1713"/>
                  </a:cubicBezTo>
                  <a:cubicBezTo>
                    <a:pt x="20354" y="1712"/>
                    <a:pt x="20371" y="1710"/>
                    <a:pt x="20388" y="1710"/>
                  </a:cubicBezTo>
                  <a:close/>
                  <a:moveTo>
                    <a:pt x="21611" y="1659"/>
                  </a:moveTo>
                  <a:cubicBezTo>
                    <a:pt x="21766" y="1659"/>
                    <a:pt x="21921" y="1662"/>
                    <a:pt x="22075" y="1667"/>
                  </a:cubicBezTo>
                  <a:cubicBezTo>
                    <a:pt x="22075" y="1670"/>
                    <a:pt x="22074" y="1674"/>
                    <a:pt x="22074" y="1678"/>
                  </a:cubicBezTo>
                  <a:cubicBezTo>
                    <a:pt x="22021" y="3960"/>
                    <a:pt x="21968" y="6241"/>
                    <a:pt x="21916" y="8524"/>
                  </a:cubicBezTo>
                  <a:cubicBezTo>
                    <a:pt x="21910" y="8787"/>
                    <a:pt x="21905" y="9050"/>
                    <a:pt x="21898" y="9312"/>
                  </a:cubicBezTo>
                  <a:cubicBezTo>
                    <a:pt x="21870" y="9306"/>
                    <a:pt x="21839" y="9299"/>
                    <a:pt x="21811" y="9291"/>
                  </a:cubicBezTo>
                  <a:cubicBezTo>
                    <a:pt x="21471" y="9208"/>
                    <a:pt x="21139" y="9104"/>
                    <a:pt x="20811" y="8986"/>
                  </a:cubicBezTo>
                  <a:cubicBezTo>
                    <a:pt x="20788" y="6845"/>
                    <a:pt x="20766" y="4706"/>
                    <a:pt x="20741" y="2567"/>
                  </a:cubicBezTo>
                  <a:cubicBezTo>
                    <a:pt x="20739" y="2273"/>
                    <a:pt x="20735" y="1979"/>
                    <a:pt x="20732" y="1685"/>
                  </a:cubicBezTo>
                  <a:cubicBezTo>
                    <a:pt x="21028" y="1668"/>
                    <a:pt x="21320" y="1659"/>
                    <a:pt x="21611" y="1659"/>
                  </a:cubicBezTo>
                  <a:close/>
                  <a:moveTo>
                    <a:pt x="24528" y="1950"/>
                  </a:moveTo>
                  <a:cubicBezTo>
                    <a:pt x="24960" y="2038"/>
                    <a:pt x="25387" y="2143"/>
                    <a:pt x="25810" y="2267"/>
                  </a:cubicBezTo>
                  <a:cubicBezTo>
                    <a:pt x="25799" y="2281"/>
                    <a:pt x="25791" y="2299"/>
                    <a:pt x="25791" y="2317"/>
                  </a:cubicBezTo>
                  <a:lnTo>
                    <a:pt x="25791" y="8202"/>
                  </a:lnTo>
                  <a:lnTo>
                    <a:pt x="25791" y="8980"/>
                  </a:lnTo>
                  <a:cubicBezTo>
                    <a:pt x="25320" y="9192"/>
                    <a:pt x="24823" y="9338"/>
                    <a:pt x="24314" y="9418"/>
                  </a:cubicBezTo>
                  <a:cubicBezTo>
                    <a:pt x="24377" y="7232"/>
                    <a:pt x="24439" y="5045"/>
                    <a:pt x="24502" y="2860"/>
                  </a:cubicBezTo>
                  <a:cubicBezTo>
                    <a:pt x="24510" y="2557"/>
                    <a:pt x="24520" y="2254"/>
                    <a:pt x="24528" y="1950"/>
                  </a:cubicBezTo>
                  <a:close/>
                  <a:moveTo>
                    <a:pt x="22422" y="1681"/>
                  </a:moveTo>
                  <a:cubicBezTo>
                    <a:pt x="23023" y="1713"/>
                    <a:pt x="23616" y="1784"/>
                    <a:pt x="24199" y="1887"/>
                  </a:cubicBezTo>
                  <a:cubicBezTo>
                    <a:pt x="24187" y="1903"/>
                    <a:pt x="24181" y="1918"/>
                    <a:pt x="24181" y="1936"/>
                  </a:cubicBezTo>
                  <a:cubicBezTo>
                    <a:pt x="24116" y="4154"/>
                    <a:pt x="24054" y="6373"/>
                    <a:pt x="23990" y="8590"/>
                  </a:cubicBezTo>
                  <a:cubicBezTo>
                    <a:pt x="23981" y="8880"/>
                    <a:pt x="23973" y="9169"/>
                    <a:pt x="23965" y="9459"/>
                  </a:cubicBezTo>
                  <a:cubicBezTo>
                    <a:pt x="23770" y="9478"/>
                    <a:pt x="23574" y="9488"/>
                    <a:pt x="23377" y="9488"/>
                  </a:cubicBezTo>
                  <a:cubicBezTo>
                    <a:pt x="23001" y="9488"/>
                    <a:pt x="22622" y="9453"/>
                    <a:pt x="22245" y="9386"/>
                  </a:cubicBezTo>
                  <a:cubicBezTo>
                    <a:pt x="22297" y="7132"/>
                    <a:pt x="22349" y="4880"/>
                    <a:pt x="22400" y="2628"/>
                  </a:cubicBezTo>
                  <a:cubicBezTo>
                    <a:pt x="22407" y="2312"/>
                    <a:pt x="22416" y="1997"/>
                    <a:pt x="22422" y="1681"/>
                  </a:cubicBezTo>
                  <a:close/>
                  <a:moveTo>
                    <a:pt x="36682" y="1"/>
                  </a:moveTo>
                  <a:cubicBezTo>
                    <a:pt x="36234" y="1"/>
                    <a:pt x="35785" y="30"/>
                    <a:pt x="35340" y="87"/>
                  </a:cubicBezTo>
                  <a:cubicBezTo>
                    <a:pt x="33996" y="262"/>
                    <a:pt x="32715" y="767"/>
                    <a:pt x="31707" y="1690"/>
                  </a:cubicBezTo>
                  <a:cubicBezTo>
                    <a:pt x="31282" y="2079"/>
                    <a:pt x="30917" y="2523"/>
                    <a:pt x="30591" y="2994"/>
                  </a:cubicBezTo>
                  <a:cubicBezTo>
                    <a:pt x="28097" y="1364"/>
                    <a:pt x="25341" y="98"/>
                    <a:pt x="22312" y="98"/>
                  </a:cubicBezTo>
                  <a:cubicBezTo>
                    <a:pt x="22257" y="98"/>
                    <a:pt x="22203" y="98"/>
                    <a:pt x="22149" y="99"/>
                  </a:cubicBezTo>
                  <a:cubicBezTo>
                    <a:pt x="19602" y="136"/>
                    <a:pt x="16891" y="647"/>
                    <a:pt x="14692" y="1988"/>
                  </a:cubicBezTo>
                  <a:cubicBezTo>
                    <a:pt x="13829" y="2513"/>
                    <a:pt x="13070" y="3171"/>
                    <a:pt x="12381" y="3905"/>
                  </a:cubicBezTo>
                  <a:cubicBezTo>
                    <a:pt x="11539" y="3395"/>
                    <a:pt x="10673" y="2930"/>
                    <a:pt x="9762" y="2552"/>
                  </a:cubicBezTo>
                  <a:cubicBezTo>
                    <a:pt x="7140" y="1467"/>
                    <a:pt x="4151" y="862"/>
                    <a:pt x="1274" y="862"/>
                  </a:cubicBezTo>
                  <a:cubicBezTo>
                    <a:pt x="951" y="862"/>
                    <a:pt x="628" y="869"/>
                    <a:pt x="308" y="885"/>
                  </a:cubicBezTo>
                  <a:cubicBezTo>
                    <a:pt x="139" y="892"/>
                    <a:pt x="30" y="1084"/>
                    <a:pt x="247" y="1084"/>
                  </a:cubicBezTo>
                  <a:cubicBezTo>
                    <a:pt x="252" y="1084"/>
                    <a:pt x="258" y="1084"/>
                    <a:pt x="264" y="1083"/>
                  </a:cubicBezTo>
                  <a:cubicBezTo>
                    <a:pt x="543" y="1070"/>
                    <a:pt x="826" y="1063"/>
                    <a:pt x="1113" y="1063"/>
                  </a:cubicBezTo>
                  <a:cubicBezTo>
                    <a:pt x="3634" y="1063"/>
                    <a:pt x="6400" y="1579"/>
                    <a:pt x="8775" y="2446"/>
                  </a:cubicBezTo>
                  <a:cubicBezTo>
                    <a:pt x="13038" y="4000"/>
                    <a:pt x="16239" y="7525"/>
                    <a:pt x="20466" y="9124"/>
                  </a:cubicBezTo>
                  <a:lnTo>
                    <a:pt x="20466" y="9139"/>
                  </a:lnTo>
                  <a:cubicBezTo>
                    <a:pt x="20466" y="9174"/>
                    <a:pt x="20507" y="9188"/>
                    <a:pt x="20559" y="9188"/>
                  </a:cubicBezTo>
                  <a:cubicBezTo>
                    <a:pt x="20580" y="9188"/>
                    <a:pt x="20602" y="9186"/>
                    <a:pt x="20625" y="9182"/>
                  </a:cubicBezTo>
                  <a:cubicBezTo>
                    <a:pt x="21044" y="9335"/>
                    <a:pt x="21471" y="9458"/>
                    <a:pt x="21904" y="9544"/>
                  </a:cubicBezTo>
                  <a:cubicBezTo>
                    <a:pt x="21921" y="9586"/>
                    <a:pt x="21970" y="9604"/>
                    <a:pt x="22027" y="9604"/>
                  </a:cubicBezTo>
                  <a:cubicBezTo>
                    <a:pt x="22060" y="9604"/>
                    <a:pt x="22095" y="9598"/>
                    <a:pt x="22128" y="9587"/>
                  </a:cubicBezTo>
                  <a:cubicBezTo>
                    <a:pt x="22537" y="9657"/>
                    <a:pt x="22948" y="9695"/>
                    <a:pt x="23359" y="9695"/>
                  </a:cubicBezTo>
                  <a:cubicBezTo>
                    <a:pt x="24098" y="9695"/>
                    <a:pt x="24836" y="9573"/>
                    <a:pt x="25555" y="9297"/>
                  </a:cubicBezTo>
                  <a:cubicBezTo>
                    <a:pt x="25697" y="9241"/>
                    <a:pt x="25833" y="9182"/>
                    <a:pt x="25969" y="9118"/>
                  </a:cubicBezTo>
                  <a:cubicBezTo>
                    <a:pt x="26031" y="9109"/>
                    <a:pt x="26091" y="9081"/>
                    <a:pt x="26122" y="9045"/>
                  </a:cubicBezTo>
                  <a:cubicBezTo>
                    <a:pt x="27107" y="8544"/>
                    <a:pt x="27920" y="7791"/>
                    <a:pt x="28572" y="6890"/>
                  </a:cubicBezTo>
                  <a:cubicBezTo>
                    <a:pt x="29207" y="6011"/>
                    <a:pt x="29713" y="5008"/>
                    <a:pt x="30270" y="4053"/>
                  </a:cubicBezTo>
                  <a:cubicBezTo>
                    <a:pt x="30287" y="4037"/>
                    <a:pt x="30296" y="4021"/>
                    <a:pt x="30300" y="4003"/>
                  </a:cubicBezTo>
                  <a:cubicBezTo>
                    <a:pt x="31068" y="2697"/>
                    <a:pt x="31938" y="1487"/>
                    <a:pt x="33387" y="816"/>
                  </a:cubicBezTo>
                  <a:cubicBezTo>
                    <a:pt x="34344" y="374"/>
                    <a:pt x="35432" y="176"/>
                    <a:pt x="36528" y="176"/>
                  </a:cubicBezTo>
                  <a:cubicBezTo>
                    <a:pt x="37774" y="176"/>
                    <a:pt x="39031" y="431"/>
                    <a:pt x="40120" y="872"/>
                  </a:cubicBezTo>
                  <a:cubicBezTo>
                    <a:pt x="42069" y="1659"/>
                    <a:pt x="43655" y="3083"/>
                    <a:pt x="45391" y="4231"/>
                  </a:cubicBezTo>
                  <a:cubicBezTo>
                    <a:pt x="45220" y="4355"/>
                    <a:pt x="45049" y="4479"/>
                    <a:pt x="44876" y="4603"/>
                  </a:cubicBezTo>
                  <a:cubicBezTo>
                    <a:pt x="43279" y="3490"/>
                    <a:pt x="41572" y="2460"/>
                    <a:pt x="39754" y="1744"/>
                  </a:cubicBezTo>
                  <a:cubicBezTo>
                    <a:pt x="38890" y="1404"/>
                    <a:pt x="37964" y="1147"/>
                    <a:pt x="37036" y="1147"/>
                  </a:cubicBezTo>
                  <a:cubicBezTo>
                    <a:pt x="36681" y="1147"/>
                    <a:pt x="36326" y="1185"/>
                    <a:pt x="35974" y="1269"/>
                  </a:cubicBezTo>
                  <a:cubicBezTo>
                    <a:pt x="32663" y="2065"/>
                    <a:pt x="31326" y="5929"/>
                    <a:pt x="29407" y="8292"/>
                  </a:cubicBezTo>
                  <a:cubicBezTo>
                    <a:pt x="28169" y="9819"/>
                    <a:pt x="26484" y="10944"/>
                    <a:pt x="24529" y="11286"/>
                  </a:cubicBezTo>
                  <a:cubicBezTo>
                    <a:pt x="24076" y="11365"/>
                    <a:pt x="23620" y="11403"/>
                    <a:pt x="23165" y="11403"/>
                  </a:cubicBezTo>
                  <a:cubicBezTo>
                    <a:pt x="21537" y="11403"/>
                    <a:pt x="19922" y="10926"/>
                    <a:pt x="18467" y="10201"/>
                  </a:cubicBezTo>
                  <a:cubicBezTo>
                    <a:pt x="16355" y="9149"/>
                    <a:pt x="14761" y="7485"/>
                    <a:pt x="12857" y="6141"/>
                  </a:cubicBezTo>
                  <a:cubicBezTo>
                    <a:pt x="11584" y="5242"/>
                    <a:pt x="10215" y="4486"/>
                    <a:pt x="8791" y="3855"/>
                  </a:cubicBezTo>
                  <a:cubicBezTo>
                    <a:pt x="8769" y="3825"/>
                    <a:pt x="8726" y="3808"/>
                    <a:pt x="8681" y="3807"/>
                  </a:cubicBezTo>
                  <a:cubicBezTo>
                    <a:pt x="8309" y="3644"/>
                    <a:pt x="7933" y="3487"/>
                    <a:pt x="7555" y="3341"/>
                  </a:cubicBezTo>
                  <a:cubicBezTo>
                    <a:pt x="5277" y="2460"/>
                    <a:pt x="2796" y="1763"/>
                    <a:pt x="349" y="1576"/>
                  </a:cubicBezTo>
                  <a:cubicBezTo>
                    <a:pt x="345" y="1576"/>
                    <a:pt x="340" y="1576"/>
                    <a:pt x="336" y="1576"/>
                  </a:cubicBezTo>
                  <a:cubicBezTo>
                    <a:pt x="175" y="1576"/>
                    <a:pt x="0" y="1801"/>
                    <a:pt x="227" y="1818"/>
                  </a:cubicBezTo>
                  <a:cubicBezTo>
                    <a:pt x="466" y="1836"/>
                    <a:pt x="708" y="1860"/>
                    <a:pt x="950" y="1890"/>
                  </a:cubicBezTo>
                  <a:cubicBezTo>
                    <a:pt x="972" y="3803"/>
                    <a:pt x="997" y="5718"/>
                    <a:pt x="1020" y="7631"/>
                  </a:cubicBezTo>
                  <a:cubicBezTo>
                    <a:pt x="1023" y="7840"/>
                    <a:pt x="1024" y="8050"/>
                    <a:pt x="1028" y="8259"/>
                  </a:cubicBezTo>
                  <a:cubicBezTo>
                    <a:pt x="854" y="8231"/>
                    <a:pt x="679" y="8199"/>
                    <a:pt x="505" y="8162"/>
                  </a:cubicBezTo>
                  <a:cubicBezTo>
                    <a:pt x="494" y="8160"/>
                    <a:pt x="482" y="8159"/>
                    <a:pt x="471" y="8159"/>
                  </a:cubicBezTo>
                  <a:cubicBezTo>
                    <a:pt x="306" y="8159"/>
                    <a:pt x="174" y="8385"/>
                    <a:pt x="389" y="8428"/>
                  </a:cubicBezTo>
                  <a:cubicBezTo>
                    <a:pt x="1615" y="8674"/>
                    <a:pt x="2889" y="8793"/>
                    <a:pt x="4146" y="8793"/>
                  </a:cubicBezTo>
                  <a:cubicBezTo>
                    <a:pt x="4438" y="8793"/>
                    <a:pt x="4728" y="8787"/>
                    <a:pt x="5017" y="8774"/>
                  </a:cubicBezTo>
                  <a:cubicBezTo>
                    <a:pt x="6148" y="8724"/>
                    <a:pt x="7300" y="8562"/>
                    <a:pt x="8356" y="8135"/>
                  </a:cubicBezTo>
                  <a:cubicBezTo>
                    <a:pt x="9638" y="7615"/>
                    <a:pt x="10510" y="6581"/>
                    <a:pt x="11368" y="5532"/>
                  </a:cubicBezTo>
                  <a:cubicBezTo>
                    <a:pt x="11466" y="5593"/>
                    <a:pt x="11564" y="5653"/>
                    <a:pt x="11664" y="5715"/>
                  </a:cubicBezTo>
                  <a:cubicBezTo>
                    <a:pt x="11790" y="5795"/>
                    <a:pt x="11918" y="5878"/>
                    <a:pt x="12042" y="5963"/>
                  </a:cubicBezTo>
                  <a:cubicBezTo>
                    <a:pt x="11995" y="5974"/>
                    <a:pt x="11955" y="5992"/>
                    <a:pt x="11936" y="6013"/>
                  </a:cubicBezTo>
                  <a:cubicBezTo>
                    <a:pt x="10896" y="7169"/>
                    <a:pt x="9919" y="8353"/>
                    <a:pt x="8451" y="8968"/>
                  </a:cubicBezTo>
                  <a:cubicBezTo>
                    <a:pt x="7291" y="9453"/>
                    <a:pt x="6019" y="9654"/>
                    <a:pt x="4772" y="9748"/>
                  </a:cubicBezTo>
                  <a:cubicBezTo>
                    <a:pt x="4216" y="9789"/>
                    <a:pt x="3655" y="9811"/>
                    <a:pt x="3092" y="9811"/>
                  </a:cubicBezTo>
                  <a:cubicBezTo>
                    <a:pt x="2216" y="9811"/>
                    <a:pt x="1337" y="9758"/>
                    <a:pt x="476" y="9641"/>
                  </a:cubicBezTo>
                  <a:cubicBezTo>
                    <a:pt x="472" y="9640"/>
                    <a:pt x="468" y="9640"/>
                    <a:pt x="463" y="9640"/>
                  </a:cubicBezTo>
                  <a:cubicBezTo>
                    <a:pt x="359" y="9640"/>
                    <a:pt x="82" y="9784"/>
                    <a:pt x="259" y="9809"/>
                  </a:cubicBezTo>
                  <a:cubicBezTo>
                    <a:pt x="1142" y="9929"/>
                    <a:pt x="2043" y="9986"/>
                    <a:pt x="2944" y="9986"/>
                  </a:cubicBezTo>
                  <a:cubicBezTo>
                    <a:pt x="3716" y="9986"/>
                    <a:pt x="4488" y="9944"/>
                    <a:pt x="5246" y="9864"/>
                  </a:cubicBezTo>
                  <a:cubicBezTo>
                    <a:pt x="6472" y="9735"/>
                    <a:pt x="7712" y="9485"/>
                    <a:pt x="8836" y="8969"/>
                  </a:cubicBezTo>
                  <a:cubicBezTo>
                    <a:pt x="10233" y="8329"/>
                    <a:pt x="11193" y="7187"/>
                    <a:pt x="12197" y="6067"/>
                  </a:cubicBezTo>
                  <a:cubicBezTo>
                    <a:pt x="13919" y="7261"/>
                    <a:pt x="15399" y="8768"/>
                    <a:pt x="17205" y="9846"/>
                  </a:cubicBezTo>
                  <a:cubicBezTo>
                    <a:pt x="19006" y="10922"/>
                    <a:pt x="21078" y="11620"/>
                    <a:pt x="23130" y="11620"/>
                  </a:cubicBezTo>
                  <a:cubicBezTo>
                    <a:pt x="24563" y="11620"/>
                    <a:pt x="25986" y="11280"/>
                    <a:pt x="27300" y="10491"/>
                  </a:cubicBezTo>
                  <a:cubicBezTo>
                    <a:pt x="28948" y="9503"/>
                    <a:pt x="30001" y="8031"/>
                    <a:pt x="31009" y="6439"/>
                  </a:cubicBezTo>
                  <a:cubicBezTo>
                    <a:pt x="31255" y="6052"/>
                    <a:pt x="31506" y="5654"/>
                    <a:pt x="31771" y="5264"/>
                  </a:cubicBezTo>
                  <a:cubicBezTo>
                    <a:pt x="33462" y="6401"/>
                    <a:pt x="35193" y="7698"/>
                    <a:pt x="37210" y="8169"/>
                  </a:cubicBezTo>
                  <a:cubicBezTo>
                    <a:pt x="37703" y="8284"/>
                    <a:pt x="38206" y="8337"/>
                    <a:pt x="38711" y="8337"/>
                  </a:cubicBezTo>
                  <a:cubicBezTo>
                    <a:pt x="39745" y="8337"/>
                    <a:pt x="40785" y="8117"/>
                    <a:pt x="41751" y="7774"/>
                  </a:cubicBezTo>
                  <a:cubicBezTo>
                    <a:pt x="43199" y="7258"/>
                    <a:pt x="44498" y="6453"/>
                    <a:pt x="45775" y="5612"/>
                  </a:cubicBezTo>
                  <a:cubicBezTo>
                    <a:pt x="46855" y="6376"/>
                    <a:pt x="47959" y="7025"/>
                    <a:pt x="49247" y="7388"/>
                  </a:cubicBezTo>
                  <a:cubicBezTo>
                    <a:pt x="51569" y="8046"/>
                    <a:pt x="54072" y="8082"/>
                    <a:pt x="56467" y="8122"/>
                  </a:cubicBezTo>
                  <a:cubicBezTo>
                    <a:pt x="56468" y="8123"/>
                    <a:pt x="56469" y="8123"/>
                    <a:pt x="56471" y="8123"/>
                  </a:cubicBezTo>
                  <a:cubicBezTo>
                    <a:pt x="56541" y="8123"/>
                    <a:pt x="56847" y="7999"/>
                    <a:pt x="56689" y="7995"/>
                  </a:cubicBezTo>
                  <a:cubicBezTo>
                    <a:pt x="54311" y="7955"/>
                    <a:pt x="51832" y="7917"/>
                    <a:pt x="49528" y="7265"/>
                  </a:cubicBezTo>
                  <a:cubicBezTo>
                    <a:pt x="48226" y="6896"/>
                    <a:pt x="47112" y="6225"/>
                    <a:pt x="46022" y="5447"/>
                  </a:cubicBezTo>
                  <a:cubicBezTo>
                    <a:pt x="46241" y="5302"/>
                    <a:pt x="46460" y="5155"/>
                    <a:pt x="46680" y="5009"/>
                  </a:cubicBezTo>
                  <a:cubicBezTo>
                    <a:pt x="48852" y="6192"/>
                    <a:pt x="51202" y="6663"/>
                    <a:pt x="53606" y="6715"/>
                  </a:cubicBezTo>
                  <a:cubicBezTo>
                    <a:pt x="53621" y="6718"/>
                    <a:pt x="53636" y="6720"/>
                    <a:pt x="53652" y="6720"/>
                  </a:cubicBezTo>
                  <a:cubicBezTo>
                    <a:pt x="53666" y="6720"/>
                    <a:pt x="53681" y="6719"/>
                    <a:pt x="53695" y="6716"/>
                  </a:cubicBezTo>
                  <a:cubicBezTo>
                    <a:pt x="53816" y="6718"/>
                    <a:pt x="53936" y="6719"/>
                    <a:pt x="54056" y="6719"/>
                  </a:cubicBezTo>
                  <a:cubicBezTo>
                    <a:pt x="54860" y="6719"/>
                    <a:pt x="55670" y="6675"/>
                    <a:pt x="56480" y="6599"/>
                  </a:cubicBezTo>
                  <a:cubicBezTo>
                    <a:pt x="56668" y="6580"/>
                    <a:pt x="56738" y="6337"/>
                    <a:pt x="56536" y="6337"/>
                  </a:cubicBezTo>
                  <a:cubicBezTo>
                    <a:pt x="56528" y="6337"/>
                    <a:pt x="56519" y="6337"/>
                    <a:pt x="56509" y="6338"/>
                  </a:cubicBezTo>
                  <a:cubicBezTo>
                    <a:pt x="56056" y="6382"/>
                    <a:pt x="55602" y="6414"/>
                    <a:pt x="55151" y="6435"/>
                  </a:cubicBezTo>
                  <a:cubicBezTo>
                    <a:pt x="55026" y="5091"/>
                    <a:pt x="54902" y="3745"/>
                    <a:pt x="54775" y="2401"/>
                  </a:cubicBezTo>
                  <a:cubicBezTo>
                    <a:pt x="54760" y="2234"/>
                    <a:pt x="54744" y="2070"/>
                    <a:pt x="54729" y="1904"/>
                  </a:cubicBezTo>
                  <a:cubicBezTo>
                    <a:pt x="54782" y="1900"/>
                    <a:pt x="54835" y="1899"/>
                    <a:pt x="54889" y="1896"/>
                  </a:cubicBezTo>
                  <a:cubicBezTo>
                    <a:pt x="55074" y="1887"/>
                    <a:pt x="55156" y="1657"/>
                    <a:pt x="54937" y="1657"/>
                  </a:cubicBezTo>
                  <a:cubicBezTo>
                    <a:pt x="54932" y="1657"/>
                    <a:pt x="54927" y="1657"/>
                    <a:pt x="54922" y="1658"/>
                  </a:cubicBezTo>
                  <a:cubicBezTo>
                    <a:pt x="51820" y="1781"/>
                    <a:pt x="49163" y="3077"/>
                    <a:pt x="46613" y="4750"/>
                  </a:cubicBezTo>
                  <a:cubicBezTo>
                    <a:pt x="44236" y="6309"/>
                    <a:pt x="41741" y="8100"/>
                    <a:pt x="38783" y="8100"/>
                  </a:cubicBezTo>
                  <a:cubicBezTo>
                    <a:pt x="38693" y="8100"/>
                    <a:pt x="38603" y="8099"/>
                    <a:pt x="38513" y="8095"/>
                  </a:cubicBezTo>
                  <a:cubicBezTo>
                    <a:pt x="36041" y="8005"/>
                    <a:pt x="33912" y="6330"/>
                    <a:pt x="31938" y="5008"/>
                  </a:cubicBezTo>
                  <a:cubicBezTo>
                    <a:pt x="32051" y="4844"/>
                    <a:pt x="32165" y="4680"/>
                    <a:pt x="32285" y="4522"/>
                  </a:cubicBezTo>
                  <a:cubicBezTo>
                    <a:pt x="33868" y="5679"/>
                    <a:pt x="35575" y="7116"/>
                    <a:pt x="37536" y="7505"/>
                  </a:cubicBezTo>
                  <a:cubicBezTo>
                    <a:pt x="37824" y="7562"/>
                    <a:pt x="38118" y="7588"/>
                    <a:pt x="38414" y="7588"/>
                  </a:cubicBezTo>
                  <a:cubicBezTo>
                    <a:pt x="39443" y="7588"/>
                    <a:pt x="40498" y="7275"/>
                    <a:pt x="41417" y="6880"/>
                  </a:cubicBezTo>
                  <a:cubicBezTo>
                    <a:pt x="41998" y="6631"/>
                    <a:pt x="42552" y="6337"/>
                    <a:pt x="43092" y="6013"/>
                  </a:cubicBezTo>
                  <a:cubicBezTo>
                    <a:pt x="43114" y="6003"/>
                    <a:pt x="43133" y="5992"/>
                    <a:pt x="43150" y="5977"/>
                  </a:cubicBezTo>
                  <a:cubicBezTo>
                    <a:pt x="45055" y="4825"/>
                    <a:pt x="46763" y="3323"/>
                    <a:pt x="48726" y="2260"/>
                  </a:cubicBezTo>
                  <a:cubicBezTo>
                    <a:pt x="50536" y="1280"/>
                    <a:pt x="52488" y="744"/>
                    <a:pt x="54549" y="744"/>
                  </a:cubicBezTo>
                  <a:cubicBezTo>
                    <a:pt x="54564" y="744"/>
                    <a:pt x="54579" y="744"/>
                    <a:pt x="54593" y="744"/>
                  </a:cubicBezTo>
                  <a:cubicBezTo>
                    <a:pt x="54702" y="744"/>
                    <a:pt x="54968" y="584"/>
                    <a:pt x="54737" y="584"/>
                  </a:cubicBezTo>
                  <a:cubicBezTo>
                    <a:pt x="54723" y="584"/>
                    <a:pt x="54710" y="584"/>
                    <a:pt x="54697" y="584"/>
                  </a:cubicBezTo>
                  <a:cubicBezTo>
                    <a:pt x="51629" y="584"/>
                    <a:pt x="48936" y="1776"/>
                    <a:pt x="46442" y="3483"/>
                  </a:cubicBezTo>
                  <a:cubicBezTo>
                    <a:pt x="46175" y="3665"/>
                    <a:pt x="45909" y="3855"/>
                    <a:pt x="45641" y="4047"/>
                  </a:cubicBezTo>
                  <a:cubicBezTo>
                    <a:pt x="44089" y="3019"/>
                    <a:pt x="42666" y="1775"/>
                    <a:pt x="40980" y="962"/>
                  </a:cubicBezTo>
                  <a:cubicBezTo>
                    <a:pt x="39642" y="317"/>
                    <a:pt x="38164" y="1"/>
                    <a:pt x="36682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03250" y="4438650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13225" y="1141225"/>
            <a:ext cx="6260700" cy="22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13225" y="3423600"/>
            <a:ext cx="6223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4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2000250" y="-2000243"/>
            <a:ext cx="51435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4"/>
          <p:cNvSpPr txBox="1">
            <a:spLocks noGrp="1"/>
          </p:cNvSpPr>
          <p:nvPr>
            <p:ph type="title"/>
          </p:nvPr>
        </p:nvSpPr>
        <p:spPr>
          <a:xfrm>
            <a:off x="2277025" y="3425000"/>
            <a:ext cx="61539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>
            <a:off x="2276750" y="1056700"/>
            <a:ext cx="6153900" cy="225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56" name="Google Shape;156;p14"/>
          <p:cNvGrpSpPr/>
          <p:nvPr/>
        </p:nvGrpSpPr>
        <p:grpSpPr>
          <a:xfrm>
            <a:off x="-854724" y="-819673"/>
            <a:ext cx="10172717" cy="6271328"/>
            <a:chOff x="-854724" y="-819673"/>
            <a:chExt cx="10172717" cy="6271328"/>
          </a:xfrm>
        </p:grpSpPr>
        <p:pic>
          <p:nvPicPr>
            <p:cNvPr id="157" name="Google Shape;157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92365" y="3269235"/>
              <a:ext cx="1781900" cy="1966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14"/>
            <p:cNvSpPr/>
            <p:nvPr/>
          </p:nvSpPr>
          <p:spPr>
            <a:xfrm>
              <a:off x="7701826" y="4364000"/>
              <a:ext cx="1616167" cy="1087654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-854724" y="-819673"/>
              <a:ext cx="2019608" cy="1837393"/>
            </a:xfrm>
            <a:custGeom>
              <a:avLst/>
              <a:gdLst/>
              <a:ahLst/>
              <a:cxnLst/>
              <a:rect l="l" t="t" r="r" b="b"/>
              <a:pathLst>
                <a:path w="82307" h="74881" extrusionOk="0">
                  <a:moveTo>
                    <a:pt x="40135" y="3569"/>
                  </a:moveTo>
                  <a:lnTo>
                    <a:pt x="40135" y="3569"/>
                  </a:lnTo>
                  <a:cubicBezTo>
                    <a:pt x="39196" y="6942"/>
                    <a:pt x="36551" y="9515"/>
                    <a:pt x="34042" y="11871"/>
                  </a:cubicBezTo>
                  <a:cubicBezTo>
                    <a:pt x="33322" y="12547"/>
                    <a:pt x="32610" y="13229"/>
                    <a:pt x="31904" y="13917"/>
                  </a:cubicBezTo>
                  <a:cubicBezTo>
                    <a:pt x="31968" y="13837"/>
                    <a:pt x="32032" y="13756"/>
                    <a:pt x="32096" y="13676"/>
                  </a:cubicBezTo>
                  <a:cubicBezTo>
                    <a:pt x="34777" y="10308"/>
                    <a:pt x="37457" y="6937"/>
                    <a:pt x="40135" y="3569"/>
                  </a:cubicBezTo>
                  <a:close/>
                  <a:moveTo>
                    <a:pt x="56475" y="3736"/>
                  </a:moveTo>
                  <a:cubicBezTo>
                    <a:pt x="51905" y="8263"/>
                    <a:pt x="47333" y="12800"/>
                    <a:pt x="42840" y="17412"/>
                  </a:cubicBezTo>
                  <a:cubicBezTo>
                    <a:pt x="43669" y="16455"/>
                    <a:pt x="44494" y="15496"/>
                    <a:pt x="45320" y="14540"/>
                  </a:cubicBezTo>
                  <a:cubicBezTo>
                    <a:pt x="48584" y="10756"/>
                    <a:pt x="51859" y="6011"/>
                    <a:pt x="56475" y="3736"/>
                  </a:cubicBezTo>
                  <a:close/>
                  <a:moveTo>
                    <a:pt x="59823" y="7582"/>
                  </a:moveTo>
                  <a:lnTo>
                    <a:pt x="59823" y="7582"/>
                  </a:lnTo>
                  <a:cubicBezTo>
                    <a:pt x="56993" y="10517"/>
                    <a:pt x="54159" y="13451"/>
                    <a:pt x="51317" y="16375"/>
                  </a:cubicBezTo>
                  <a:cubicBezTo>
                    <a:pt x="49649" y="17496"/>
                    <a:pt x="47996" y="18641"/>
                    <a:pt x="46359" y="19806"/>
                  </a:cubicBezTo>
                  <a:cubicBezTo>
                    <a:pt x="47840" y="18297"/>
                    <a:pt x="49350" y="16812"/>
                    <a:pt x="50892" y="15359"/>
                  </a:cubicBezTo>
                  <a:cubicBezTo>
                    <a:pt x="53765" y="12650"/>
                    <a:pt x="56744" y="10055"/>
                    <a:pt x="59823" y="7582"/>
                  </a:cubicBezTo>
                  <a:close/>
                  <a:moveTo>
                    <a:pt x="53024" y="4283"/>
                  </a:moveTo>
                  <a:lnTo>
                    <a:pt x="53024" y="4283"/>
                  </a:lnTo>
                  <a:cubicBezTo>
                    <a:pt x="44928" y="13147"/>
                    <a:pt x="35596" y="20740"/>
                    <a:pt x="26649" y="28726"/>
                  </a:cubicBezTo>
                  <a:cubicBezTo>
                    <a:pt x="31149" y="23419"/>
                    <a:pt x="35623" y="18084"/>
                    <a:pt x="39947" y="12632"/>
                  </a:cubicBezTo>
                  <a:cubicBezTo>
                    <a:pt x="40869" y="11965"/>
                    <a:pt x="41802" y="11308"/>
                    <a:pt x="42740" y="10663"/>
                  </a:cubicBezTo>
                  <a:cubicBezTo>
                    <a:pt x="46068" y="8380"/>
                    <a:pt x="49501" y="6256"/>
                    <a:pt x="53024" y="4283"/>
                  </a:cubicBezTo>
                  <a:close/>
                  <a:moveTo>
                    <a:pt x="46572" y="1375"/>
                  </a:moveTo>
                  <a:lnTo>
                    <a:pt x="46572" y="1375"/>
                  </a:lnTo>
                  <a:cubicBezTo>
                    <a:pt x="45285" y="4459"/>
                    <a:pt x="43403" y="7230"/>
                    <a:pt x="41368" y="9879"/>
                  </a:cubicBezTo>
                  <a:cubicBezTo>
                    <a:pt x="40728" y="10715"/>
                    <a:pt x="40081" y="11543"/>
                    <a:pt x="39425" y="12369"/>
                  </a:cubicBezTo>
                  <a:cubicBezTo>
                    <a:pt x="31976" y="17768"/>
                    <a:pt x="25080" y="23925"/>
                    <a:pt x="18880" y="30727"/>
                  </a:cubicBezTo>
                  <a:cubicBezTo>
                    <a:pt x="19019" y="30512"/>
                    <a:pt x="19158" y="30295"/>
                    <a:pt x="19300" y="30081"/>
                  </a:cubicBezTo>
                  <a:cubicBezTo>
                    <a:pt x="19775" y="29360"/>
                    <a:pt x="20258" y="28648"/>
                    <a:pt x="20750" y="27945"/>
                  </a:cubicBezTo>
                  <a:cubicBezTo>
                    <a:pt x="23080" y="25015"/>
                    <a:pt x="25409" y="22086"/>
                    <a:pt x="27741" y="19155"/>
                  </a:cubicBezTo>
                  <a:cubicBezTo>
                    <a:pt x="28244" y="18591"/>
                    <a:pt x="28753" y="18031"/>
                    <a:pt x="29269" y="17478"/>
                  </a:cubicBezTo>
                  <a:cubicBezTo>
                    <a:pt x="32363" y="14709"/>
                    <a:pt x="35430" y="11909"/>
                    <a:pt x="38466" y="9077"/>
                  </a:cubicBezTo>
                  <a:cubicBezTo>
                    <a:pt x="41192" y="6535"/>
                    <a:pt x="43893" y="3967"/>
                    <a:pt x="46572" y="1375"/>
                  </a:cubicBezTo>
                  <a:close/>
                  <a:moveTo>
                    <a:pt x="52969" y="17642"/>
                  </a:moveTo>
                  <a:cubicBezTo>
                    <a:pt x="49160" y="21198"/>
                    <a:pt x="45408" y="24815"/>
                    <a:pt x="41786" y="28564"/>
                  </a:cubicBezTo>
                  <a:cubicBezTo>
                    <a:pt x="40443" y="29956"/>
                    <a:pt x="39131" y="31370"/>
                    <a:pt x="37849" y="32803"/>
                  </a:cubicBezTo>
                  <a:cubicBezTo>
                    <a:pt x="40003" y="30196"/>
                    <a:pt x="42219" y="27640"/>
                    <a:pt x="44563" y="25198"/>
                  </a:cubicBezTo>
                  <a:cubicBezTo>
                    <a:pt x="47179" y="22477"/>
                    <a:pt x="49965" y="19925"/>
                    <a:pt x="52969" y="17642"/>
                  </a:cubicBezTo>
                  <a:close/>
                  <a:moveTo>
                    <a:pt x="49067" y="32601"/>
                  </a:moveTo>
                  <a:cubicBezTo>
                    <a:pt x="48775" y="32944"/>
                    <a:pt x="48481" y="33286"/>
                    <a:pt x="48188" y="33628"/>
                  </a:cubicBezTo>
                  <a:cubicBezTo>
                    <a:pt x="48478" y="33282"/>
                    <a:pt x="48771" y="32940"/>
                    <a:pt x="49067" y="32601"/>
                  </a:cubicBezTo>
                  <a:close/>
                  <a:moveTo>
                    <a:pt x="49514" y="18225"/>
                  </a:moveTo>
                  <a:cubicBezTo>
                    <a:pt x="44429" y="23439"/>
                    <a:pt x="39307" y="28621"/>
                    <a:pt x="34109" y="33723"/>
                  </a:cubicBezTo>
                  <a:cubicBezTo>
                    <a:pt x="37350" y="29644"/>
                    <a:pt x="40752" y="25696"/>
                    <a:pt x="44332" y="21913"/>
                  </a:cubicBezTo>
                  <a:cubicBezTo>
                    <a:pt x="45734" y="20882"/>
                    <a:pt x="47151" y="19870"/>
                    <a:pt x="48579" y="18875"/>
                  </a:cubicBezTo>
                  <a:cubicBezTo>
                    <a:pt x="48891" y="18657"/>
                    <a:pt x="49202" y="18441"/>
                    <a:pt x="49514" y="18225"/>
                  </a:cubicBezTo>
                  <a:close/>
                  <a:moveTo>
                    <a:pt x="16852" y="32849"/>
                  </a:moveTo>
                  <a:lnTo>
                    <a:pt x="16852" y="32849"/>
                  </a:lnTo>
                  <a:cubicBezTo>
                    <a:pt x="16747" y="33021"/>
                    <a:pt x="16644" y="33192"/>
                    <a:pt x="16541" y="33365"/>
                  </a:cubicBezTo>
                  <a:cubicBezTo>
                    <a:pt x="16258" y="33691"/>
                    <a:pt x="15977" y="34017"/>
                    <a:pt x="15698" y="34346"/>
                  </a:cubicBezTo>
                  <a:cubicBezTo>
                    <a:pt x="15440" y="34651"/>
                    <a:pt x="15183" y="34958"/>
                    <a:pt x="14928" y="35264"/>
                  </a:cubicBezTo>
                  <a:cubicBezTo>
                    <a:pt x="15569" y="34460"/>
                    <a:pt x="16212" y="33655"/>
                    <a:pt x="16852" y="32849"/>
                  </a:cubicBezTo>
                  <a:close/>
                  <a:moveTo>
                    <a:pt x="65455" y="25242"/>
                  </a:moveTo>
                  <a:lnTo>
                    <a:pt x="65455" y="25242"/>
                  </a:lnTo>
                  <a:cubicBezTo>
                    <a:pt x="64074" y="27573"/>
                    <a:pt x="62676" y="29902"/>
                    <a:pt x="61251" y="32216"/>
                  </a:cubicBezTo>
                  <a:cubicBezTo>
                    <a:pt x="58899" y="34075"/>
                    <a:pt x="56623" y="36029"/>
                    <a:pt x="54427" y="38068"/>
                  </a:cubicBezTo>
                  <a:cubicBezTo>
                    <a:pt x="55583" y="36215"/>
                    <a:pt x="56810" y="34416"/>
                    <a:pt x="58116" y="32695"/>
                  </a:cubicBezTo>
                  <a:cubicBezTo>
                    <a:pt x="60239" y="29899"/>
                    <a:pt x="62658" y="27351"/>
                    <a:pt x="65455" y="25242"/>
                  </a:cubicBezTo>
                  <a:close/>
                  <a:moveTo>
                    <a:pt x="20314" y="35326"/>
                  </a:moveTo>
                  <a:lnTo>
                    <a:pt x="20314" y="35326"/>
                  </a:lnTo>
                  <a:cubicBezTo>
                    <a:pt x="19673" y="36061"/>
                    <a:pt x="19033" y="36791"/>
                    <a:pt x="18392" y="37520"/>
                  </a:cubicBezTo>
                  <a:cubicBezTo>
                    <a:pt x="16885" y="39228"/>
                    <a:pt x="15293" y="40886"/>
                    <a:pt x="13510" y="42278"/>
                  </a:cubicBezTo>
                  <a:cubicBezTo>
                    <a:pt x="15689" y="39885"/>
                    <a:pt x="17969" y="37577"/>
                    <a:pt x="20314" y="35326"/>
                  </a:cubicBezTo>
                  <a:close/>
                  <a:moveTo>
                    <a:pt x="38174" y="13939"/>
                  </a:moveTo>
                  <a:lnTo>
                    <a:pt x="38174" y="13939"/>
                  </a:lnTo>
                  <a:cubicBezTo>
                    <a:pt x="36741" y="15720"/>
                    <a:pt x="35288" y="17488"/>
                    <a:pt x="33834" y="19252"/>
                  </a:cubicBezTo>
                  <a:cubicBezTo>
                    <a:pt x="30485" y="23318"/>
                    <a:pt x="27117" y="27382"/>
                    <a:pt x="23697" y="31396"/>
                  </a:cubicBezTo>
                  <a:cubicBezTo>
                    <a:pt x="19738" y="35020"/>
                    <a:pt x="15892" y="38761"/>
                    <a:pt x="12306" y="42765"/>
                  </a:cubicBezTo>
                  <a:cubicBezTo>
                    <a:pt x="13744" y="39610"/>
                    <a:pt x="15354" y="36537"/>
                    <a:pt x="17125" y="33559"/>
                  </a:cubicBezTo>
                  <a:cubicBezTo>
                    <a:pt x="19428" y="30895"/>
                    <a:pt x="21837" y="28321"/>
                    <a:pt x="24342" y="25848"/>
                  </a:cubicBezTo>
                  <a:cubicBezTo>
                    <a:pt x="28675" y="21570"/>
                    <a:pt x="33301" y="17587"/>
                    <a:pt x="38174" y="13939"/>
                  </a:cubicBezTo>
                  <a:close/>
                  <a:moveTo>
                    <a:pt x="14934" y="36163"/>
                  </a:moveTo>
                  <a:lnTo>
                    <a:pt x="14934" y="36163"/>
                  </a:lnTo>
                  <a:cubicBezTo>
                    <a:pt x="14354" y="37214"/>
                    <a:pt x="13793" y="38277"/>
                    <a:pt x="13251" y="39350"/>
                  </a:cubicBezTo>
                  <a:cubicBezTo>
                    <a:pt x="12494" y="40849"/>
                    <a:pt x="11778" y="42369"/>
                    <a:pt x="11104" y="43905"/>
                  </a:cubicBezTo>
                  <a:cubicBezTo>
                    <a:pt x="10565" y="44213"/>
                    <a:pt x="10007" y="44496"/>
                    <a:pt x="9432" y="44748"/>
                  </a:cubicBezTo>
                  <a:cubicBezTo>
                    <a:pt x="9245" y="42728"/>
                    <a:pt x="11330" y="40735"/>
                    <a:pt x="12470" y="39258"/>
                  </a:cubicBezTo>
                  <a:cubicBezTo>
                    <a:pt x="13277" y="38214"/>
                    <a:pt x="14097" y="37182"/>
                    <a:pt x="14934" y="36163"/>
                  </a:cubicBezTo>
                  <a:close/>
                  <a:moveTo>
                    <a:pt x="53102" y="18267"/>
                  </a:moveTo>
                  <a:lnTo>
                    <a:pt x="53102" y="18267"/>
                  </a:lnTo>
                  <a:cubicBezTo>
                    <a:pt x="52701" y="20268"/>
                    <a:pt x="51028" y="22000"/>
                    <a:pt x="49845" y="23565"/>
                  </a:cubicBezTo>
                  <a:lnTo>
                    <a:pt x="45670" y="29089"/>
                  </a:lnTo>
                  <a:lnTo>
                    <a:pt x="38814" y="38161"/>
                  </a:lnTo>
                  <a:cubicBezTo>
                    <a:pt x="33882" y="41916"/>
                    <a:pt x="29211" y="46018"/>
                    <a:pt x="24814" y="50393"/>
                  </a:cubicBezTo>
                  <a:cubicBezTo>
                    <a:pt x="27124" y="47167"/>
                    <a:pt x="29345" y="43865"/>
                    <a:pt x="31794" y="40769"/>
                  </a:cubicBezTo>
                  <a:cubicBezTo>
                    <a:pt x="37437" y="33629"/>
                    <a:pt x="43805" y="27100"/>
                    <a:pt x="50388" y="20829"/>
                  </a:cubicBezTo>
                  <a:cubicBezTo>
                    <a:pt x="51288" y="19972"/>
                    <a:pt x="52194" y="19116"/>
                    <a:pt x="53102" y="18267"/>
                  </a:cubicBezTo>
                  <a:close/>
                  <a:moveTo>
                    <a:pt x="15702" y="46226"/>
                  </a:moveTo>
                  <a:lnTo>
                    <a:pt x="15702" y="46226"/>
                  </a:lnTo>
                  <a:cubicBezTo>
                    <a:pt x="14002" y="47896"/>
                    <a:pt x="12214" y="49463"/>
                    <a:pt x="10161" y="50622"/>
                  </a:cubicBezTo>
                  <a:cubicBezTo>
                    <a:pt x="11993" y="49142"/>
                    <a:pt x="13859" y="47697"/>
                    <a:pt x="15702" y="46226"/>
                  </a:cubicBezTo>
                  <a:close/>
                  <a:moveTo>
                    <a:pt x="41900" y="23721"/>
                  </a:moveTo>
                  <a:lnTo>
                    <a:pt x="41900" y="23721"/>
                  </a:lnTo>
                  <a:cubicBezTo>
                    <a:pt x="38102" y="27867"/>
                    <a:pt x="34502" y="32197"/>
                    <a:pt x="31088" y="36669"/>
                  </a:cubicBezTo>
                  <a:cubicBezTo>
                    <a:pt x="28513" y="39168"/>
                    <a:pt x="25916" y="41645"/>
                    <a:pt x="23296" y="44096"/>
                  </a:cubicBezTo>
                  <a:cubicBezTo>
                    <a:pt x="20072" y="47110"/>
                    <a:pt x="16809" y="50082"/>
                    <a:pt x="13504" y="53007"/>
                  </a:cubicBezTo>
                  <a:cubicBezTo>
                    <a:pt x="17103" y="47768"/>
                    <a:pt x="20970" y="42732"/>
                    <a:pt x="25026" y="37852"/>
                  </a:cubicBezTo>
                  <a:cubicBezTo>
                    <a:pt x="25907" y="37035"/>
                    <a:pt x="26792" y="36226"/>
                    <a:pt x="27685" y="35424"/>
                  </a:cubicBezTo>
                  <a:cubicBezTo>
                    <a:pt x="32256" y="31326"/>
                    <a:pt x="37000" y="27421"/>
                    <a:pt x="41900" y="23721"/>
                  </a:cubicBezTo>
                  <a:close/>
                  <a:moveTo>
                    <a:pt x="60419" y="33562"/>
                  </a:moveTo>
                  <a:lnTo>
                    <a:pt x="60419" y="33562"/>
                  </a:lnTo>
                  <a:cubicBezTo>
                    <a:pt x="56210" y="40324"/>
                    <a:pt x="51748" y="46937"/>
                    <a:pt x="46730" y="53108"/>
                  </a:cubicBezTo>
                  <a:cubicBezTo>
                    <a:pt x="46924" y="52646"/>
                    <a:pt x="47120" y="52188"/>
                    <a:pt x="47321" y="51734"/>
                  </a:cubicBezTo>
                  <a:cubicBezTo>
                    <a:pt x="49099" y="47717"/>
                    <a:pt x="51086" y="43683"/>
                    <a:pt x="53355" y="39840"/>
                  </a:cubicBezTo>
                  <a:cubicBezTo>
                    <a:pt x="55517" y="37746"/>
                    <a:pt x="57765" y="35740"/>
                    <a:pt x="60094" y="33829"/>
                  </a:cubicBezTo>
                  <a:cubicBezTo>
                    <a:pt x="60202" y="33739"/>
                    <a:pt x="60310" y="33650"/>
                    <a:pt x="60419" y="33562"/>
                  </a:cubicBezTo>
                  <a:close/>
                  <a:moveTo>
                    <a:pt x="51287" y="30866"/>
                  </a:moveTo>
                  <a:lnTo>
                    <a:pt x="51287" y="30866"/>
                  </a:lnTo>
                  <a:cubicBezTo>
                    <a:pt x="46436" y="37060"/>
                    <a:pt x="41553" y="43228"/>
                    <a:pt x="36688" y="49411"/>
                  </a:cubicBezTo>
                  <a:lnTo>
                    <a:pt x="33688" y="53224"/>
                  </a:lnTo>
                  <a:cubicBezTo>
                    <a:pt x="36187" y="49681"/>
                    <a:pt x="38699" y="46146"/>
                    <a:pt x="41239" y="42636"/>
                  </a:cubicBezTo>
                  <a:cubicBezTo>
                    <a:pt x="41670" y="42042"/>
                    <a:pt x="42101" y="41449"/>
                    <a:pt x="42536" y="40859"/>
                  </a:cubicBezTo>
                  <a:cubicBezTo>
                    <a:pt x="45523" y="37589"/>
                    <a:pt x="48447" y="34261"/>
                    <a:pt x="51287" y="30866"/>
                  </a:cubicBezTo>
                  <a:close/>
                  <a:moveTo>
                    <a:pt x="59118" y="11967"/>
                  </a:moveTo>
                  <a:lnTo>
                    <a:pt x="59118" y="11967"/>
                  </a:lnTo>
                  <a:cubicBezTo>
                    <a:pt x="57357" y="13580"/>
                    <a:pt x="55597" y="15197"/>
                    <a:pt x="53848" y="16822"/>
                  </a:cubicBezTo>
                  <a:lnTo>
                    <a:pt x="53848" y="16813"/>
                  </a:lnTo>
                  <a:cubicBezTo>
                    <a:pt x="53836" y="16690"/>
                    <a:pt x="53731" y="16649"/>
                    <a:pt x="53613" y="16649"/>
                  </a:cubicBezTo>
                  <a:cubicBezTo>
                    <a:pt x="53488" y="16649"/>
                    <a:pt x="53348" y="16695"/>
                    <a:pt x="53285" y="16741"/>
                  </a:cubicBezTo>
                  <a:cubicBezTo>
                    <a:pt x="47691" y="20854"/>
                    <a:pt x="42900" y="25905"/>
                    <a:pt x="38444" y="31204"/>
                  </a:cubicBezTo>
                  <a:cubicBezTo>
                    <a:pt x="33538" y="37039"/>
                    <a:pt x="28872" y="43081"/>
                    <a:pt x="24123" y="49041"/>
                  </a:cubicBezTo>
                  <a:cubicBezTo>
                    <a:pt x="22283" y="51351"/>
                    <a:pt x="20443" y="53659"/>
                    <a:pt x="18605" y="55968"/>
                  </a:cubicBezTo>
                  <a:cubicBezTo>
                    <a:pt x="22641" y="49414"/>
                    <a:pt x="26969" y="43021"/>
                    <a:pt x="31638" y="36897"/>
                  </a:cubicBezTo>
                  <a:cubicBezTo>
                    <a:pt x="38476" y="30267"/>
                    <a:pt x="45173" y="23488"/>
                    <a:pt x="51812" y="16662"/>
                  </a:cubicBezTo>
                  <a:cubicBezTo>
                    <a:pt x="54217" y="15050"/>
                    <a:pt x="56653" y="13485"/>
                    <a:pt x="59118" y="11967"/>
                  </a:cubicBezTo>
                  <a:close/>
                  <a:moveTo>
                    <a:pt x="10161" y="46132"/>
                  </a:moveTo>
                  <a:lnTo>
                    <a:pt x="10161" y="46132"/>
                  </a:lnTo>
                  <a:cubicBezTo>
                    <a:pt x="9410" y="47964"/>
                    <a:pt x="8719" y="49819"/>
                    <a:pt x="8081" y="51695"/>
                  </a:cubicBezTo>
                  <a:cubicBezTo>
                    <a:pt x="6260" y="53194"/>
                    <a:pt x="4486" y="54749"/>
                    <a:pt x="2823" y="56425"/>
                  </a:cubicBezTo>
                  <a:cubicBezTo>
                    <a:pt x="5008" y="52780"/>
                    <a:pt x="7481" y="49370"/>
                    <a:pt x="10161" y="46132"/>
                  </a:cubicBezTo>
                  <a:close/>
                  <a:moveTo>
                    <a:pt x="26262" y="47287"/>
                  </a:moveTo>
                  <a:cubicBezTo>
                    <a:pt x="25814" y="47906"/>
                    <a:pt x="25373" y="48529"/>
                    <a:pt x="24931" y="49155"/>
                  </a:cubicBezTo>
                  <a:cubicBezTo>
                    <a:pt x="23892" y="50631"/>
                    <a:pt x="22844" y="52101"/>
                    <a:pt x="21753" y="53536"/>
                  </a:cubicBezTo>
                  <a:cubicBezTo>
                    <a:pt x="20483" y="54878"/>
                    <a:pt x="19238" y="56244"/>
                    <a:pt x="18019" y="57631"/>
                  </a:cubicBezTo>
                  <a:cubicBezTo>
                    <a:pt x="20767" y="54182"/>
                    <a:pt x="23514" y="50735"/>
                    <a:pt x="26262" y="47287"/>
                  </a:cubicBezTo>
                  <a:close/>
                  <a:moveTo>
                    <a:pt x="49111" y="31681"/>
                  </a:moveTo>
                  <a:lnTo>
                    <a:pt x="49111" y="31681"/>
                  </a:lnTo>
                  <a:cubicBezTo>
                    <a:pt x="46539" y="34570"/>
                    <a:pt x="44147" y="37645"/>
                    <a:pt x="41847" y="40775"/>
                  </a:cubicBezTo>
                  <a:cubicBezTo>
                    <a:pt x="38598" y="44328"/>
                    <a:pt x="35278" y="47813"/>
                    <a:pt x="31910" y="51243"/>
                  </a:cubicBezTo>
                  <a:cubicBezTo>
                    <a:pt x="28911" y="54299"/>
                    <a:pt x="25872" y="57314"/>
                    <a:pt x="22808" y="60304"/>
                  </a:cubicBezTo>
                  <a:cubicBezTo>
                    <a:pt x="28291" y="53050"/>
                    <a:pt x="33775" y="45793"/>
                    <a:pt x="39260" y="38537"/>
                  </a:cubicBezTo>
                  <a:cubicBezTo>
                    <a:pt x="42455" y="36132"/>
                    <a:pt x="45747" y="33866"/>
                    <a:pt x="49111" y="31681"/>
                  </a:cubicBezTo>
                  <a:close/>
                  <a:moveTo>
                    <a:pt x="68694" y="27435"/>
                  </a:moveTo>
                  <a:cubicBezTo>
                    <a:pt x="63011" y="35920"/>
                    <a:pt x="57196" y="44317"/>
                    <a:pt x="51250" y="52619"/>
                  </a:cubicBezTo>
                  <a:cubicBezTo>
                    <a:pt x="48650" y="55812"/>
                    <a:pt x="46132" y="59072"/>
                    <a:pt x="43696" y="62394"/>
                  </a:cubicBezTo>
                  <a:cubicBezTo>
                    <a:pt x="44269" y="59819"/>
                    <a:pt x="45080" y="57288"/>
                    <a:pt x="46039" y="54817"/>
                  </a:cubicBezTo>
                  <a:cubicBezTo>
                    <a:pt x="51277" y="48570"/>
                    <a:pt x="55933" y="41815"/>
                    <a:pt x="60273" y="34917"/>
                  </a:cubicBezTo>
                  <a:cubicBezTo>
                    <a:pt x="60789" y="34095"/>
                    <a:pt x="61301" y="33273"/>
                    <a:pt x="61809" y="32447"/>
                  </a:cubicBezTo>
                  <a:cubicBezTo>
                    <a:pt x="64040" y="30689"/>
                    <a:pt x="66338" y="29019"/>
                    <a:pt x="68694" y="27435"/>
                  </a:cubicBezTo>
                  <a:close/>
                  <a:moveTo>
                    <a:pt x="63937" y="19922"/>
                  </a:moveTo>
                  <a:cubicBezTo>
                    <a:pt x="63986" y="21733"/>
                    <a:pt x="62827" y="23334"/>
                    <a:pt x="61928" y="24830"/>
                  </a:cubicBezTo>
                  <a:cubicBezTo>
                    <a:pt x="60994" y="26382"/>
                    <a:pt x="60047" y="27925"/>
                    <a:pt x="59090" y="29461"/>
                  </a:cubicBezTo>
                  <a:cubicBezTo>
                    <a:pt x="57072" y="32695"/>
                    <a:pt x="55000" y="35897"/>
                    <a:pt x="52874" y="39062"/>
                  </a:cubicBezTo>
                  <a:cubicBezTo>
                    <a:pt x="52559" y="39530"/>
                    <a:pt x="52246" y="39996"/>
                    <a:pt x="51929" y="40462"/>
                  </a:cubicBezTo>
                  <a:cubicBezTo>
                    <a:pt x="46959" y="45373"/>
                    <a:pt x="42443" y="50744"/>
                    <a:pt x="38464" y="56497"/>
                  </a:cubicBezTo>
                  <a:cubicBezTo>
                    <a:pt x="37057" y="58533"/>
                    <a:pt x="35720" y="60616"/>
                    <a:pt x="34451" y="62740"/>
                  </a:cubicBezTo>
                  <a:cubicBezTo>
                    <a:pt x="39038" y="51073"/>
                    <a:pt x="45737" y="40266"/>
                    <a:pt x="54167" y="30969"/>
                  </a:cubicBezTo>
                  <a:cubicBezTo>
                    <a:pt x="57015" y="27827"/>
                    <a:pt x="60060" y="24873"/>
                    <a:pt x="63272" y="22107"/>
                  </a:cubicBezTo>
                  <a:cubicBezTo>
                    <a:pt x="63528" y="21886"/>
                    <a:pt x="63311" y="21699"/>
                    <a:pt x="63071" y="21699"/>
                  </a:cubicBezTo>
                  <a:cubicBezTo>
                    <a:pt x="62984" y="21699"/>
                    <a:pt x="62893" y="21724"/>
                    <a:pt x="62821" y="21780"/>
                  </a:cubicBezTo>
                  <a:cubicBezTo>
                    <a:pt x="60207" y="23838"/>
                    <a:pt x="57460" y="25705"/>
                    <a:pt x="54672" y="27511"/>
                  </a:cubicBezTo>
                  <a:cubicBezTo>
                    <a:pt x="55266" y="26745"/>
                    <a:pt x="55858" y="25976"/>
                    <a:pt x="56446" y="25204"/>
                  </a:cubicBezTo>
                  <a:cubicBezTo>
                    <a:pt x="58780" y="23223"/>
                    <a:pt x="61271" y="21438"/>
                    <a:pt x="63937" y="19922"/>
                  </a:cubicBezTo>
                  <a:close/>
                  <a:moveTo>
                    <a:pt x="50139" y="43079"/>
                  </a:moveTo>
                  <a:lnTo>
                    <a:pt x="50139" y="43079"/>
                  </a:lnTo>
                  <a:cubicBezTo>
                    <a:pt x="46859" y="47822"/>
                    <a:pt x="43461" y="52482"/>
                    <a:pt x="39947" y="57056"/>
                  </a:cubicBezTo>
                  <a:cubicBezTo>
                    <a:pt x="38090" y="59471"/>
                    <a:pt x="36200" y="61861"/>
                    <a:pt x="34282" y="64226"/>
                  </a:cubicBezTo>
                  <a:cubicBezTo>
                    <a:pt x="38713" y="56581"/>
                    <a:pt x="44047" y="49472"/>
                    <a:pt x="50139" y="43079"/>
                  </a:cubicBezTo>
                  <a:close/>
                  <a:moveTo>
                    <a:pt x="51176" y="42606"/>
                  </a:moveTo>
                  <a:cubicBezTo>
                    <a:pt x="48998" y="46529"/>
                    <a:pt x="46957" y="50582"/>
                    <a:pt x="45346" y="54778"/>
                  </a:cubicBezTo>
                  <a:cubicBezTo>
                    <a:pt x="43963" y="56423"/>
                    <a:pt x="42537" y="58032"/>
                    <a:pt x="41061" y="59604"/>
                  </a:cubicBezTo>
                  <a:cubicBezTo>
                    <a:pt x="38429" y="62405"/>
                    <a:pt x="35645" y="65055"/>
                    <a:pt x="32706" y="67528"/>
                  </a:cubicBezTo>
                  <a:cubicBezTo>
                    <a:pt x="32797" y="67261"/>
                    <a:pt x="32888" y="66992"/>
                    <a:pt x="32980" y="66725"/>
                  </a:cubicBezTo>
                  <a:cubicBezTo>
                    <a:pt x="39391" y="58952"/>
                    <a:pt x="45463" y="50904"/>
                    <a:pt x="51176" y="42606"/>
                  </a:cubicBezTo>
                  <a:close/>
                  <a:moveTo>
                    <a:pt x="80526" y="36061"/>
                  </a:moveTo>
                  <a:cubicBezTo>
                    <a:pt x="71736" y="46581"/>
                    <a:pt x="62858" y="57101"/>
                    <a:pt x="52669" y="66305"/>
                  </a:cubicBezTo>
                  <a:cubicBezTo>
                    <a:pt x="50697" y="68088"/>
                    <a:pt x="48676" y="69815"/>
                    <a:pt x="46605" y="71481"/>
                  </a:cubicBezTo>
                  <a:cubicBezTo>
                    <a:pt x="50292" y="67572"/>
                    <a:pt x="53058" y="62816"/>
                    <a:pt x="56286" y="58525"/>
                  </a:cubicBezTo>
                  <a:cubicBezTo>
                    <a:pt x="60757" y="52588"/>
                    <a:pt x="65938" y="47190"/>
                    <a:pt x="71686" y="42479"/>
                  </a:cubicBezTo>
                  <a:cubicBezTo>
                    <a:pt x="74505" y="40169"/>
                    <a:pt x="77458" y="38027"/>
                    <a:pt x="80526" y="36061"/>
                  </a:cubicBezTo>
                  <a:close/>
                  <a:moveTo>
                    <a:pt x="68788" y="34061"/>
                  </a:moveTo>
                  <a:cubicBezTo>
                    <a:pt x="59908" y="46906"/>
                    <a:pt x="51513" y="60082"/>
                    <a:pt x="43622" y="73557"/>
                  </a:cubicBezTo>
                  <a:cubicBezTo>
                    <a:pt x="43415" y="73732"/>
                    <a:pt x="43200" y="73905"/>
                    <a:pt x="42986" y="74074"/>
                  </a:cubicBezTo>
                  <a:cubicBezTo>
                    <a:pt x="42602" y="70880"/>
                    <a:pt x="42745" y="67703"/>
                    <a:pt x="43267" y="64580"/>
                  </a:cubicBezTo>
                  <a:cubicBezTo>
                    <a:pt x="46146" y="60685"/>
                    <a:pt x="48996" y="56769"/>
                    <a:pt x="51816" y="52833"/>
                  </a:cubicBezTo>
                  <a:cubicBezTo>
                    <a:pt x="57143" y="46289"/>
                    <a:pt x="62808" y="40022"/>
                    <a:pt x="68788" y="34061"/>
                  </a:cubicBezTo>
                  <a:close/>
                  <a:moveTo>
                    <a:pt x="47454" y="0"/>
                  </a:moveTo>
                  <a:cubicBezTo>
                    <a:pt x="47312" y="0"/>
                    <a:pt x="47146" y="57"/>
                    <a:pt x="47068" y="132"/>
                  </a:cubicBezTo>
                  <a:cubicBezTo>
                    <a:pt x="43827" y="3282"/>
                    <a:pt x="40550" y="6395"/>
                    <a:pt x="37239" y="9472"/>
                  </a:cubicBezTo>
                  <a:cubicBezTo>
                    <a:pt x="39103" y="7436"/>
                    <a:pt x="40656" y="5148"/>
                    <a:pt x="41073" y="2335"/>
                  </a:cubicBezTo>
                  <a:cubicBezTo>
                    <a:pt x="41097" y="2170"/>
                    <a:pt x="40973" y="2108"/>
                    <a:pt x="40827" y="2108"/>
                  </a:cubicBezTo>
                  <a:cubicBezTo>
                    <a:pt x="40680" y="2108"/>
                    <a:pt x="40510" y="2171"/>
                    <a:pt x="40447" y="2251"/>
                  </a:cubicBezTo>
                  <a:lnTo>
                    <a:pt x="28051" y="17839"/>
                  </a:lnTo>
                  <a:cubicBezTo>
                    <a:pt x="23333" y="22049"/>
                    <a:pt x="18548" y="26185"/>
                    <a:pt x="13700" y="30244"/>
                  </a:cubicBezTo>
                  <a:cubicBezTo>
                    <a:pt x="10428" y="32984"/>
                    <a:pt x="7125" y="35688"/>
                    <a:pt x="3795" y="38359"/>
                  </a:cubicBezTo>
                  <a:cubicBezTo>
                    <a:pt x="3532" y="38570"/>
                    <a:pt x="3757" y="38767"/>
                    <a:pt x="4001" y="38767"/>
                  </a:cubicBezTo>
                  <a:cubicBezTo>
                    <a:pt x="4087" y="38767"/>
                    <a:pt x="4176" y="38742"/>
                    <a:pt x="4247" y="38685"/>
                  </a:cubicBezTo>
                  <a:cubicBezTo>
                    <a:pt x="11420" y="32930"/>
                    <a:pt x="18464" y="27012"/>
                    <a:pt x="25372" y="20939"/>
                  </a:cubicBezTo>
                  <a:lnTo>
                    <a:pt x="25372" y="20939"/>
                  </a:lnTo>
                  <a:cubicBezTo>
                    <a:pt x="23523" y="23144"/>
                    <a:pt x="21775" y="25434"/>
                    <a:pt x="20134" y="27796"/>
                  </a:cubicBezTo>
                  <a:cubicBezTo>
                    <a:pt x="16452" y="32427"/>
                    <a:pt x="12770" y="37054"/>
                    <a:pt x="9090" y="41685"/>
                  </a:cubicBezTo>
                  <a:cubicBezTo>
                    <a:pt x="6118" y="45422"/>
                    <a:pt x="3144" y="49161"/>
                    <a:pt x="171" y="52899"/>
                  </a:cubicBezTo>
                  <a:cubicBezTo>
                    <a:pt x="0" y="53115"/>
                    <a:pt x="199" y="53246"/>
                    <a:pt x="417" y="53246"/>
                  </a:cubicBezTo>
                  <a:cubicBezTo>
                    <a:pt x="539" y="53246"/>
                    <a:pt x="667" y="53205"/>
                    <a:pt x="739" y="53114"/>
                  </a:cubicBezTo>
                  <a:cubicBezTo>
                    <a:pt x="4252" y="48698"/>
                    <a:pt x="7763" y="44281"/>
                    <a:pt x="11274" y="39866"/>
                  </a:cubicBezTo>
                  <a:lnTo>
                    <a:pt x="11274" y="39866"/>
                  </a:lnTo>
                  <a:cubicBezTo>
                    <a:pt x="10111" y="41387"/>
                    <a:pt x="8369" y="43168"/>
                    <a:pt x="8802" y="45234"/>
                  </a:cubicBezTo>
                  <a:cubicBezTo>
                    <a:pt x="8828" y="45357"/>
                    <a:pt x="8942" y="45396"/>
                    <a:pt x="9059" y="45396"/>
                  </a:cubicBezTo>
                  <a:cubicBezTo>
                    <a:pt x="9145" y="45396"/>
                    <a:pt x="9233" y="45375"/>
                    <a:pt x="9291" y="45351"/>
                  </a:cubicBezTo>
                  <a:cubicBezTo>
                    <a:pt x="9713" y="45182"/>
                    <a:pt x="10125" y="44997"/>
                    <a:pt x="10529" y="44797"/>
                  </a:cubicBezTo>
                  <a:lnTo>
                    <a:pt x="10529" y="44797"/>
                  </a:lnTo>
                  <a:cubicBezTo>
                    <a:pt x="6923" y="49024"/>
                    <a:pt x="3679" y="53549"/>
                    <a:pt x="979" y="58408"/>
                  </a:cubicBezTo>
                  <a:cubicBezTo>
                    <a:pt x="872" y="58602"/>
                    <a:pt x="1031" y="58681"/>
                    <a:pt x="1218" y="58681"/>
                  </a:cubicBezTo>
                  <a:cubicBezTo>
                    <a:pt x="1361" y="58681"/>
                    <a:pt x="1521" y="58634"/>
                    <a:pt x="1588" y="58559"/>
                  </a:cubicBezTo>
                  <a:cubicBezTo>
                    <a:pt x="3710" y="56163"/>
                    <a:pt x="6065" y="54020"/>
                    <a:pt x="8511" y="51976"/>
                  </a:cubicBezTo>
                  <a:cubicBezTo>
                    <a:pt x="8525" y="51972"/>
                    <a:pt x="8538" y="51969"/>
                    <a:pt x="8551" y="51962"/>
                  </a:cubicBezTo>
                  <a:cubicBezTo>
                    <a:pt x="12255" y="50482"/>
                    <a:pt x="15066" y="47634"/>
                    <a:pt x="17818" y="44844"/>
                  </a:cubicBezTo>
                  <a:cubicBezTo>
                    <a:pt x="18519" y="44132"/>
                    <a:pt x="19224" y="43428"/>
                    <a:pt x="19935" y="42726"/>
                  </a:cubicBezTo>
                  <a:cubicBezTo>
                    <a:pt x="20387" y="42335"/>
                    <a:pt x="20833" y="41936"/>
                    <a:pt x="21276" y="41533"/>
                  </a:cubicBezTo>
                  <a:lnTo>
                    <a:pt x="21276" y="41533"/>
                  </a:lnTo>
                  <a:cubicBezTo>
                    <a:pt x="21063" y="41801"/>
                    <a:pt x="20850" y="42068"/>
                    <a:pt x="20638" y="42336"/>
                  </a:cubicBezTo>
                  <a:cubicBezTo>
                    <a:pt x="17512" y="46303"/>
                    <a:pt x="14531" y="50380"/>
                    <a:pt x="11723" y="54579"/>
                  </a:cubicBezTo>
                  <a:cubicBezTo>
                    <a:pt x="11571" y="54805"/>
                    <a:pt x="11764" y="54935"/>
                    <a:pt x="11970" y="54935"/>
                  </a:cubicBezTo>
                  <a:cubicBezTo>
                    <a:pt x="12066" y="54935"/>
                    <a:pt x="12165" y="54907"/>
                    <a:pt x="12233" y="54847"/>
                  </a:cubicBezTo>
                  <a:cubicBezTo>
                    <a:pt x="17955" y="49837"/>
                    <a:pt x="23540" y="44677"/>
                    <a:pt x="29025" y="39414"/>
                  </a:cubicBezTo>
                  <a:lnTo>
                    <a:pt x="29025" y="39414"/>
                  </a:lnTo>
                  <a:cubicBezTo>
                    <a:pt x="27373" y="41654"/>
                    <a:pt x="25763" y="43928"/>
                    <a:pt x="24198" y="46226"/>
                  </a:cubicBezTo>
                  <a:cubicBezTo>
                    <a:pt x="21208" y="50615"/>
                    <a:pt x="18374" y="55107"/>
                    <a:pt x="15661" y="59671"/>
                  </a:cubicBezTo>
                  <a:cubicBezTo>
                    <a:pt x="15550" y="59860"/>
                    <a:pt x="15720" y="59945"/>
                    <a:pt x="15913" y="59945"/>
                  </a:cubicBezTo>
                  <a:cubicBezTo>
                    <a:pt x="15949" y="59945"/>
                    <a:pt x="15986" y="59942"/>
                    <a:pt x="16022" y="59936"/>
                  </a:cubicBezTo>
                  <a:lnTo>
                    <a:pt x="16022" y="59936"/>
                  </a:lnTo>
                  <a:cubicBezTo>
                    <a:pt x="15847" y="60145"/>
                    <a:pt x="15671" y="60353"/>
                    <a:pt x="15497" y="60561"/>
                  </a:cubicBezTo>
                  <a:cubicBezTo>
                    <a:pt x="15317" y="60775"/>
                    <a:pt x="15536" y="60913"/>
                    <a:pt x="15755" y="60913"/>
                  </a:cubicBezTo>
                  <a:cubicBezTo>
                    <a:pt x="15850" y="60913"/>
                    <a:pt x="15945" y="60887"/>
                    <a:pt x="16007" y="60831"/>
                  </a:cubicBezTo>
                  <a:cubicBezTo>
                    <a:pt x="18379" y="58649"/>
                    <a:pt x="20456" y="56211"/>
                    <a:pt x="22404" y="53662"/>
                  </a:cubicBezTo>
                  <a:cubicBezTo>
                    <a:pt x="25663" y="50224"/>
                    <a:pt x="29084" y="46938"/>
                    <a:pt x="32670" y="43838"/>
                  </a:cubicBezTo>
                  <a:cubicBezTo>
                    <a:pt x="34258" y="42465"/>
                    <a:pt x="35880" y="41142"/>
                    <a:pt x="37528" y="39859"/>
                  </a:cubicBezTo>
                  <a:lnTo>
                    <a:pt x="37528" y="39859"/>
                  </a:lnTo>
                  <a:cubicBezTo>
                    <a:pt x="37411" y="40014"/>
                    <a:pt x="37294" y="40168"/>
                    <a:pt x="37178" y="40322"/>
                  </a:cubicBezTo>
                  <a:cubicBezTo>
                    <a:pt x="31475" y="47872"/>
                    <a:pt x="25768" y="55424"/>
                    <a:pt x="20063" y="62975"/>
                  </a:cubicBezTo>
                  <a:cubicBezTo>
                    <a:pt x="19893" y="63201"/>
                    <a:pt x="20070" y="63307"/>
                    <a:pt x="20280" y="63307"/>
                  </a:cubicBezTo>
                  <a:cubicBezTo>
                    <a:pt x="20409" y="63307"/>
                    <a:pt x="20551" y="63266"/>
                    <a:pt x="20630" y="63189"/>
                  </a:cubicBezTo>
                  <a:cubicBezTo>
                    <a:pt x="26921" y="57102"/>
                    <a:pt x="33141" y="50913"/>
                    <a:pt x="39140" y="44524"/>
                  </a:cubicBezTo>
                  <a:lnTo>
                    <a:pt x="39140" y="44524"/>
                  </a:lnTo>
                  <a:cubicBezTo>
                    <a:pt x="37817" y="46385"/>
                    <a:pt x="36512" y="48249"/>
                    <a:pt x="35209" y="50087"/>
                  </a:cubicBezTo>
                  <a:cubicBezTo>
                    <a:pt x="32413" y="54029"/>
                    <a:pt x="29625" y="57975"/>
                    <a:pt x="26843" y="61923"/>
                  </a:cubicBezTo>
                  <a:cubicBezTo>
                    <a:pt x="26683" y="62148"/>
                    <a:pt x="26872" y="62274"/>
                    <a:pt x="27082" y="62274"/>
                  </a:cubicBezTo>
                  <a:cubicBezTo>
                    <a:pt x="27206" y="62274"/>
                    <a:pt x="27337" y="62230"/>
                    <a:pt x="27410" y="62137"/>
                  </a:cubicBezTo>
                  <a:cubicBezTo>
                    <a:pt x="33261" y="54704"/>
                    <a:pt x="39109" y="47267"/>
                    <a:pt x="44960" y="39833"/>
                  </a:cubicBezTo>
                  <a:cubicBezTo>
                    <a:pt x="47873" y="36132"/>
                    <a:pt x="50819" y="32454"/>
                    <a:pt x="53719" y="28738"/>
                  </a:cubicBezTo>
                  <a:cubicBezTo>
                    <a:pt x="55486" y="27609"/>
                    <a:pt x="57242" y="26464"/>
                    <a:pt x="58967" y="25271"/>
                  </a:cubicBezTo>
                  <a:lnTo>
                    <a:pt x="58967" y="25271"/>
                  </a:lnTo>
                  <a:cubicBezTo>
                    <a:pt x="49578" y="34212"/>
                    <a:pt x="41877" y="44888"/>
                    <a:pt x="36379" y="56641"/>
                  </a:cubicBezTo>
                  <a:cubicBezTo>
                    <a:pt x="34933" y="59735"/>
                    <a:pt x="33644" y="62899"/>
                    <a:pt x="32511" y="66120"/>
                  </a:cubicBezTo>
                  <a:cubicBezTo>
                    <a:pt x="32357" y="66401"/>
                    <a:pt x="32202" y="66683"/>
                    <a:pt x="32050" y="66967"/>
                  </a:cubicBezTo>
                  <a:cubicBezTo>
                    <a:pt x="31976" y="67101"/>
                    <a:pt x="32032" y="67181"/>
                    <a:pt x="32133" y="67218"/>
                  </a:cubicBezTo>
                  <a:cubicBezTo>
                    <a:pt x="32004" y="67597"/>
                    <a:pt x="31878" y="67978"/>
                    <a:pt x="31753" y="68359"/>
                  </a:cubicBezTo>
                  <a:cubicBezTo>
                    <a:pt x="31685" y="68565"/>
                    <a:pt x="31845" y="68652"/>
                    <a:pt x="32020" y="68652"/>
                  </a:cubicBezTo>
                  <a:cubicBezTo>
                    <a:pt x="32124" y="68652"/>
                    <a:pt x="32233" y="68621"/>
                    <a:pt x="32302" y="68565"/>
                  </a:cubicBezTo>
                  <a:cubicBezTo>
                    <a:pt x="36840" y="64838"/>
                    <a:pt x="40971" y="60698"/>
                    <a:pt x="44791" y="56283"/>
                  </a:cubicBezTo>
                  <a:lnTo>
                    <a:pt x="44791" y="56283"/>
                  </a:lnTo>
                  <a:cubicBezTo>
                    <a:pt x="44185" y="57987"/>
                    <a:pt x="43656" y="59716"/>
                    <a:pt x="43221" y="61469"/>
                  </a:cubicBezTo>
                  <a:cubicBezTo>
                    <a:pt x="43035" y="62217"/>
                    <a:pt x="42870" y="62968"/>
                    <a:pt x="42727" y="63724"/>
                  </a:cubicBezTo>
                  <a:cubicBezTo>
                    <a:pt x="40767" y="66436"/>
                    <a:pt x="38864" y="69187"/>
                    <a:pt x="37018" y="71977"/>
                  </a:cubicBezTo>
                  <a:cubicBezTo>
                    <a:pt x="36867" y="72205"/>
                    <a:pt x="37053" y="72331"/>
                    <a:pt x="37260" y="72331"/>
                  </a:cubicBezTo>
                  <a:cubicBezTo>
                    <a:pt x="37383" y="72331"/>
                    <a:pt x="37514" y="72286"/>
                    <a:pt x="37586" y="72192"/>
                  </a:cubicBezTo>
                  <a:cubicBezTo>
                    <a:pt x="39200" y="70053"/>
                    <a:pt x="40803" y="67907"/>
                    <a:pt x="42399" y="65755"/>
                  </a:cubicBezTo>
                  <a:lnTo>
                    <a:pt x="42399" y="65755"/>
                  </a:lnTo>
                  <a:cubicBezTo>
                    <a:pt x="42001" y="68722"/>
                    <a:pt x="41962" y="71726"/>
                    <a:pt x="42372" y="74715"/>
                  </a:cubicBezTo>
                  <a:cubicBezTo>
                    <a:pt x="42389" y="74838"/>
                    <a:pt x="42495" y="74881"/>
                    <a:pt x="42614" y="74881"/>
                  </a:cubicBezTo>
                  <a:cubicBezTo>
                    <a:pt x="42736" y="74881"/>
                    <a:pt x="42871" y="74836"/>
                    <a:pt x="42935" y="74787"/>
                  </a:cubicBezTo>
                  <a:cubicBezTo>
                    <a:pt x="43119" y="74651"/>
                    <a:pt x="43301" y="74510"/>
                    <a:pt x="43480" y="74368"/>
                  </a:cubicBezTo>
                  <a:cubicBezTo>
                    <a:pt x="43509" y="74372"/>
                    <a:pt x="43539" y="74374"/>
                    <a:pt x="43569" y="74374"/>
                  </a:cubicBezTo>
                  <a:cubicBezTo>
                    <a:pt x="43683" y="74374"/>
                    <a:pt x="43798" y="74348"/>
                    <a:pt x="43854" y="74306"/>
                  </a:cubicBezTo>
                  <a:cubicBezTo>
                    <a:pt x="55236" y="65718"/>
                    <a:pt x="64978" y="55235"/>
                    <a:pt x="74218" y="44434"/>
                  </a:cubicBezTo>
                  <a:cubicBezTo>
                    <a:pt x="76880" y="41321"/>
                    <a:pt x="79505" y="38178"/>
                    <a:pt x="82131" y="35035"/>
                  </a:cubicBezTo>
                  <a:cubicBezTo>
                    <a:pt x="82307" y="34823"/>
                    <a:pt x="82081" y="34674"/>
                    <a:pt x="81871" y="34674"/>
                  </a:cubicBezTo>
                  <a:cubicBezTo>
                    <a:pt x="81807" y="34674"/>
                    <a:pt x="81744" y="34688"/>
                    <a:pt x="81694" y="34718"/>
                  </a:cubicBezTo>
                  <a:cubicBezTo>
                    <a:pt x="75568" y="38490"/>
                    <a:pt x="69882" y="42931"/>
                    <a:pt x="64757" y="47983"/>
                  </a:cubicBezTo>
                  <a:cubicBezTo>
                    <a:pt x="59460" y="53211"/>
                    <a:pt x="55159" y="59076"/>
                    <a:pt x="50895" y="65142"/>
                  </a:cubicBezTo>
                  <a:cubicBezTo>
                    <a:pt x="49141" y="67637"/>
                    <a:pt x="47294" y="70077"/>
                    <a:pt x="45118" y="72197"/>
                  </a:cubicBezTo>
                  <a:cubicBezTo>
                    <a:pt x="53240" y="58414"/>
                    <a:pt x="61891" y="44949"/>
                    <a:pt x="71051" y="31833"/>
                  </a:cubicBezTo>
                  <a:cubicBezTo>
                    <a:pt x="71212" y="31602"/>
                    <a:pt x="71041" y="31498"/>
                    <a:pt x="70836" y="31498"/>
                  </a:cubicBezTo>
                  <a:cubicBezTo>
                    <a:pt x="70706" y="31498"/>
                    <a:pt x="70564" y="31540"/>
                    <a:pt x="70483" y="31618"/>
                  </a:cubicBezTo>
                  <a:cubicBezTo>
                    <a:pt x="65418" y="36538"/>
                    <a:pt x="60568" y="41674"/>
                    <a:pt x="55951" y="47012"/>
                  </a:cubicBezTo>
                  <a:cubicBezTo>
                    <a:pt x="60718" y="40253"/>
                    <a:pt x="65397" y="33434"/>
                    <a:pt x="69989" y="26556"/>
                  </a:cubicBezTo>
                  <a:cubicBezTo>
                    <a:pt x="70148" y="26319"/>
                    <a:pt x="69963" y="26215"/>
                    <a:pt x="69758" y="26215"/>
                  </a:cubicBezTo>
                  <a:cubicBezTo>
                    <a:pt x="69657" y="26215"/>
                    <a:pt x="69551" y="26240"/>
                    <a:pt x="69479" y="26287"/>
                  </a:cubicBezTo>
                  <a:cubicBezTo>
                    <a:pt x="67122" y="27829"/>
                    <a:pt x="64823" y="29459"/>
                    <a:pt x="62589" y="31171"/>
                  </a:cubicBezTo>
                  <a:cubicBezTo>
                    <a:pt x="63986" y="28886"/>
                    <a:pt x="65359" y="26586"/>
                    <a:pt x="66721" y="24281"/>
                  </a:cubicBezTo>
                  <a:cubicBezTo>
                    <a:pt x="66839" y="24079"/>
                    <a:pt x="66657" y="24009"/>
                    <a:pt x="66466" y="24009"/>
                  </a:cubicBezTo>
                  <a:cubicBezTo>
                    <a:pt x="66348" y="24009"/>
                    <a:pt x="66226" y="24036"/>
                    <a:pt x="66170" y="24074"/>
                  </a:cubicBezTo>
                  <a:cubicBezTo>
                    <a:pt x="63489" y="25909"/>
                    <a:pt x="61161" y="28128"/>
                    <a:pt x="59090" y="30578"/>
                  </a:cubicBezTo>
                  <a:cubicBezTo>
                    <a:pt x="59228" y="30359"/>
                    <a:pt x="59365" y="30138"/>
                    <a:pt x="59504" y="29919"/>
                  </a:cubicBezTo>
                  <a:cubicBezTo>
                    <a:pt x="60655" y="28076"/>
                    <a:pt x="61790" y="26224"/>
                    <a:pt x="62906" y="24361"/>
                  </a:cubicBezTo>
                  <a:cubicBezTo>
                    <a:pt x="63839" y="22805"/>
                    <a:pt x="64806" y="21249"/>
                    <a:pt x="64581" y="19366"/>
                  </a:cubicBezTo>
                  <a:cubicBezTo>
                    <a:pt x="64566" y="19244"/>
                    <a:pt x="64439" y="19202"/>
                    <a:pt x="64313" y="19202"/>
                  </a:cubicBezTo>
                  <a:cubicBezTo>
                    <a:pt x="64227" y="19202"/>
                    <a:pt x="64141" y="19222"/>
                    <a:pt x="64092" y="19249"/>
                  </a:cubicBezTo>
                  <a:cubicBezTo>
                    <a:pt x="61861" y="20482"/>
                    <a:pt x="59771" y="21886"/>
                    <a:pt x="57795" y="23424"/>
                  </a:cubicBezTo>
                  <a:cubicBezTo>
                    <a:pt x="59061" y="21740"/>
                    <a:pt x="60310" y="20044"/>
                    <a:pt x="61535" y="18329"/>
                  </a:cubicBezTo>
                  <a:cubicBezTo>
                    <a:pt x="64381" y="14341"/>
                    <a:pt x="67058" y="10233"/>
                    <a:pt x="69445" y="5951"/>
                  </a:cubicBezTo>
                  <a:cubicBezTo>
                    <a:pt x="69547" y="5768"/>
                    <a:pt x="69400" y="5684"/>
                    <a:pt x="69217" y="5684"/>
                  </a:cubicBezTo>
                  <a:cubicBezTo>
                    <a:pt x="69058" y="5684"/>
                    <a:pt x="68870" y="5748"/>
                    <a:pt x="68798" y="5865"/>
                  </a:cubicBezTo>
                  <a:cubicBezTo>
                    <a:pt x="64284" y="13140"/>
                    <a:pt x="59274" y="20070"/>
                    <a:pt x="53924" y="26731"/>
                  </a:cubicBezTo>
                  <a:cubicBezTo>
                    <a:pt x="52727" y="27844"/>
                    <a:pt x="51571" y="29008"/>
                    <a:pt x="50452" y="30205"/>
                  </a:cubicBezTo>
                  <a:cubicBezTo>
                    <a:pt x="47733" y="31932"/>
                    <a:pt x="45017" y="33666"/>
                    <a:pt x="42390" y="35531"/>
                  </a:cubicBezTo>
                  <a:cubicBezTo>
                    <a:pt x="41753" y="35982"/>
                    <a:pt x="41122" y="36439"/>
                    <a:pt x="40494" y="36901"/>
                  </a:cubicBezTo>
                  <a:lnTo>
                    <a:pt x="48602" y="26171"/>
                  </a:lnTo>
                  <a:cubicBezTo>
                    <a:pt x="49867" y="24499"/>
                    <a:pt x="51188" y="22855"/>
                    <a:pt x="52387" y="21135"/>
                  </a:cubicBezTo>
                  <a:cubicBezTo>
                    <a:pt x="53162" y="20028"/>
                    <a:pt x="53776" y="18875"/>
                    <a:pt x="53858" y="17559"/>
                  </a:cubicBezTo>
                  <a:cubicBezTo>
                    <a:pt x="56397" y="15192"/>
                    <a:pt x="58961" y="12849"/>
                    <a:pt x="61523" y="10507"/>
                  </a:cubicBezTo>
                  <a:cubicBezTo>
                    <a:pt x="61755" y="10295"/>
                    <a:pt x="61564" y="10083"/>
                    <a:pt x="61335" y="10083"/>
                  </a:cubicBezTo>
                  <a:cubicBezTo>
                    <a:pt x="61272" y="10083"/>
                    <a:pt x="61206" y="10099"/>
                    <a:pt x="61145" y="10135"/>
                  </a:cubicBezTo>
                  <a:cubicBezTo>
                    <a:pt x="58562" y="11682"/>
                    <a:pt x="56010" y="13281"/>
                    <a:pt x="53494" y="14930"/>
                  </a:cubicBezTo>
                  <a:cubicBezTo>
                    <a:pt x="56668" y="11658"/>
                    <a:pt x="59833" y="8378"/>
                    <a:pt x="62995" y="5096"/>
                  </a:cubicBezTo>
                  <a:cubicBezTo>
                    <a:pt x="63199" y="4886"/>
                    <a:pt x="62961" y="4760"/>
                    <a:pt x="62732" y="4760"/>
                  </a:cubicBezTo>
                  <a:cubicBezTo>
                    <a:pt x="62638" y="4760"/>
                    <a:pt x="62545" y="4781"/>
                    <a:pt x="62485" y="4826"/>
                  </a:cubicBezTo>
                  <a:cubicBezTo>
                    <a:pt x="55809" y="9895"/>
                    <a:pt x="49620" y="15540"/>
                    <a:pt x="43870" y="21609"/>
                  </a:cubicBezTo>
                  <a:cubicBezTo>
                    <a:pt x="38622" y="25460"/>
                    <a:pt x="33545" y="29541"/>
                    <a:pt x="28657" y="33842"/>
                  </a:cubicBezTo>
                  <a:cubicBezTo>
                    <a:pt x="30607" y="31631"/>
                    <a:pt x="32515" y="29379"/>
                    <a:pt x="34442" y="27147"/>
                  </a:cubicBezTo>
                  <a:cubicBezTo>
                    <a:pt x="34671" y="26882"/>
                    <a:pt x="34901" y="26615"/>
                    <a:pt x="35132" y="26347"/>
                  </a:cubicBezTo>
                  <a:cubicBezTo>
                    <a:pt x="39067" y="22082"/>
                    <a:pt x="43102" y="17909"/>
                    <a:pt x="47182" y="13790"/>
                  </a:cubicBezTo>
                  <a:cubicBezTo>
                    <a:pt x="50744" y="10192"/>
                    <a:pt x="54339" y="6628"/>
                    <a:pt x="57938" y="3065"/>
                  </a:cubicBezTo>
                  <a:cubicBezTo>
                    <a:pt x="58127" y="2878"/>
                    <a:pt x="57882" y="2702"/>
                    <a:pt x="57683" y="2702"/>
                  </a:cubicBezTo>
                  <a:cubicBezTo>
                    <a:pt x="57650" y="2702"/>
                    <a:pt x="57618" y="2707"/>
                    <a:pt x="57589" y="2717"/>
                  </a:cubicBezTo>
                  <a:cubicBezTo>
                    <a:pt x="53394" y="4283"/>
                    <a:pt x="50472" y="7698"/>
                    <a:pt x="47623" y="11000"/>
                  </a:cubicBezTo>
                  <a:cubicBezTo>
                    <a:pt x="43847" y="15377"/>
                    <a:pt x="40069" y="19755"/>
                    <a:pt x="36290" y="24132"/>
                  </a:cubicBezTo>
                  <a:cubicBezTo>
                    <a:pt x="35786" y="24718"/>
                    <a:pt x="35281" y="25305"/>
                    <a:pt x="34778" y="25892"/>
                  </a:cubicBezTo>
                  <a:cubicBezTo>
                    <a:pt x="31278" y="29676"/>
                    <a:pt x="27859" y="33534"/>
                    <a:pt x="24562" y="37497"/>
                  </a:cubicBezTo>
                  <a:cubicBezTo>
                    <a:pt x="24444" y="37621"/>
                    <a:pt x="24327" y="37743"/>
                    <a:pt x="24208" y="37866"/>
                  </a:cubicBezTo>
                  <a:cubicBezTo>
                    <a:pt x="22646" y="39319"/>
                    <a:pt x="21105" y="40795"/>
                    <a:pt x="19587" y="42292"/>
                  </a:cubicBezTo>
                  <a:cubicBezTo>
                    <a:pt x="19499" y="42380"/>
                    <a:pt x="19411" y="42467"/>
                    <a:pt x="19324" y="42554"/>
                  </a:cubicBezTo>
                  <a:cubicBezTo>
                    <a:pt x="17414" y="44257"/>
                    <a:pt x="15440" y="45887"/>
                    <a:pt x="13408" y="47474"/>
                  </a:cubicBezTo>
                  <a:cubicBezTo>
                    <a:pt x="11943" y="48619"/>
                    <a:pt x="10472" y="49760"/>
                    <a:pt x="9023" y="50929"/>
                  </a:cubicBezTo>
                  <a:cubicBezTo>
                    <a:pt x="9782" y="48761"/>
                    <a:pt x="10616" y="46621"/>
                    <a:pt x="11529" y="44515"/>
                  </a:cubicBezTo>
                  <a:cubicBezTo>
                    <a:pt x="11679" y="44339"/>
                    <a:pt x="11833" y="44162"/>
                    <a:pt x="11987" y="43986"/>
                  </a:cubicBezTo>
                  <a:cubicBezTo>
                    <a:pt x="13944" y="42781"/>
                    <a:pt x="15680" y="41238"/>
                    <a:pt x="17284" y="39568"/>
                  </a:cubicBezTo>
                  <a:cubicBezTo>
                    <a:pt x="19614" y="37136"/>
                    <a:pt x="21763" y="34518"/>
                    <a:pt x="23931" y="31936"/>
                  </a:cubicBezTo>
                  <a:cubicBezTo>
                    <a:pt x="30180" y="26204"/>
                    <a:pt x="36734" y="20757"/>
                    <a:pt x="42924" y="15082"/>
                  </a:cubicBezTo>
                  <a:cubicBezTo>
                    <a:pt x="46983" y="11360"/>
                    <a:pt x="50926" y="7505"/>
                    <a:pt x="54591" y="3392"/>
                  </a:cubicBezTo>
                  <a:cubicBezTo>
                    <a:pt x="54783" y="3177"/>
                    <a:pt x="54541" y="3038"/>
                    <a:pt x="54326" y="3038"/>
                  </a:cubicBezTo>
                  <a:cubicBezTo>
                    <a:pt x="54263" y="3038"/>
                    <a:pt x="54203" y="3050"/>
                    <a:pt x="54156" y="3076"/>
                  </a:cubicBezTo>
                  <a:cubicBezTo>
                    <a:pt x="49650" y="5528"/>
                    <a:pt x="45287" y="8238"/>
                    <a:pt x="41090" y="11184"/>
                  </a:cubicBezTo>
                  <a:cubicBezTo>
                    <a:pt x="41122" y="11142"/>
                    <a:pt x="41154" y="11102"/>
                    <a:pt x="41186" y="11059"/>
                  </a:cubicBezTo>
                  <a:cubicBezTo>
                    <a:pt x="43786" y="7743"/>
                    <a:pt x="46249" y="4282"/>
                    <a:pt x="47676" y="283"/>
                  </a:cubicBezTo>
                  <a:cubicBezTo>
                    <a:pt x="47750" y="75"/>
                    <a:pt x="47618" y="0"/>
                    <a:pt x="47454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639575" y="1792650"/>
              <a:ext cx="147300" cy="1473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8635825" y="4086800"/>
              <a:ext cx="147300" cy="1473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5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713225" y="1154725"/>
            <a:ext cx="3519600" cy="17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subTitle" idx="1"/>
          </p:nvPr>
        </p:nvSpPr>
        <p:spPr>
          <a:xfrm>
            <a:off x="713225" y="2872475"/>
            <a:ext cx="3519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>
            <a:spLocks noGrp="1"/>
          </p:cNvSpPr>
          <p:nvPr>
            <p:ph type="pic" idx="2"/>
          </p:nvPr>
        </p:nvSpPr>
        <p:spPr>
          <a:xfrm>
            <a:off x="4802275" y="758549"/>
            <a:ext cx="3628500" cy="36264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68" name="Google Shape;168;p15"/>
          <p:cNvGrpSpPr/>
          <p:nvPr/>
        </p:nvGrpSpPr>
        <p:grpSpPr>
          <a:xfrm>
            <a:off x="-419684" y="-683434"/>
            <a:ext cx="10095539" cy="5793020"/>
            <a:chOff x="-419684" y="-683434"/>
            <a:chExt cx="10095539" cy="5793020"/>
          </a:xfrm>
        </p:grpSpPr>
        <p:pic>
          <p:nvPicPr>
            <p:cNvPr id="169" name="Google Shape;16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602" y="4098411"/>
              <a:ext cx="1181325" cy="1011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5"/>
            <p:cNvSpPr/>
            <p:nvPr/>
          </p:nvSpPr>
          <p:spPr>
            <a:xfrm rot="8999903">
              <a:off x="7814380" y="-358610"/>
              <a:ext cx="1647185" cy="1298506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-419684" y="3859231"/>
              <a:ext cx="1035730" cy="1116267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794100" y="4723600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8778700" y="1234925"/>
              <a:ext cx="169500" cy="1695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6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 txBox="1">
            <a:spLocks noGrp="1"/>
          </p:cNvSpPr>
          <p:nvPr>
            <p:ph type="title"/>
          </p:nvPr>
        </p:nvSpPr>
        <p:spPr>
          <a:xfrm>
            <a:off x="1196500" y="1450350"/>
            <a:ext cx="30318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subTitle" idx="1"/>
          </p:nvPr>
        </p:nvSpPr>
        <p:spPr>
          <a:xfrm>
            <a:off x="1196500" y="2513550"/>
            <a:ext cx="3031800" cy="11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9" name="Google Shape;179;p16"/>
          <p:cNvGrpSpPr/>
          <p:nvPr/>
        </p:nvGrpSpPr>
        <p:grpSpPr>
          <a:xfrm>
            <a:off x="-574604" y="-582357"/>
            <a:ext cx="11027832" cy="5540802"/>
            <a:chOff x="-574604" y="-582357"/>
            <a:chExt cx="11027832" cy="5540802"/>
          </a:xfrm>
        </p:grpSpPr>
        <p:pic>
          <p:nvPicPr>
            <p:cNvPr id="180" name="Google Shape;180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39850" y="1089437"/>
              <a:ext cx="2986651" cy="28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16"/>
            <p:cNvSpPr/>
            <p:nvPr/>
          </p:nvSpPr>
          <p:spPr>
            <a:xfrm rot="2566698" flipH="1">
              <a:off x="7760397" y="2689555"/>
              <a:ext cx="2458024" cy="1654211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-574604" y="-582357"/>
              <a:ext cx="1651696" cy="1502674"/>
            </a:xfrm>
            <a:custGeom>
              <a:avLst/>
              <a:gdLst/>
              <a:ahLst/>
              <a:cxnLst/>
              <a:rect l="l" t="t" r="r" b="b"/>
              <a:pathLst>
                <a:path w="82307" h="74881" extrusionOk="0">
                  <a:moveTo>
                    <a:pt x="40135" y="3569"/>
                  </a:moveTo>
                  <a:lnTo>
                    <a:pt x="40135" y="3569"/>
                  </a:lnTo>
                  <a:cubicBezTo>
                    <a:pt x="39196" y="6942"/>
                    <a:pt x="36551" y="9515"/>
                    <a:pt x="34042" y="11871"/>
                  </a:cubicBezTo>
                  <a:cubicBezTo>
                    <a:pt x="33322" y="12547"/>
                    <a:pt x="32610" y="13229"/>
                    <a:pt x="31904" y="13917"/>
                  </a:cubicBezTo>
                  <a:cubicBezTo>
                    <a:pt x="31968" y="13837"/>
                    <a:pt x="32032" y="13756"/>
                    <a:pt x="32096" y="13676"/>
                  </a:cubicBezTo>
                  <a:cubicBezTo>
                    <a:pt x="34777" y="10308"/>
                    <a:pt x="37457" y="6937"/>
                    <a:pt x="40135" y="3569"/>
                  </a:cubicBezTo>
                  <a:close/>
                  <a:moveTo>
                    <a:pt x="56475" y="3736"/>
                  </a:moveTo>
                  <a:cubicBezTo>
                    <a:pt x="51905" y="8263"/>
                    <a:pt x="47333" y="12800"/>
                    <a:pt x="42840" y="17412"/>
                  </a:cubicBezTo>
                  <a:cubicBezTo>
                    <a:pt x="43669" y="16455"/>
                    <a:pt x="44494" y="15496"/>
                    <a:pt x="45320" y="14540"/>
                  </a:cubicBezTo>
                  <a:cubicBezTo>
                    <a:pt x="48584" y="10756"/>
                    <a:pt x="51859" y="6011"/>
                    <a:pt x="56475" y="3736"/>
                  </a:cubicBezTo>
                  <a:close/>
                  <a:moveTo>
                    <a:pt x="59823" y="7582"/>
                  </a:moveTo>
                  <a:lnTo>
                    <a:pt x="59823" y="7582"/>
                  </a:lnTo>
                  <a:cubicBezTo>
                    <a:pt x="56993" y="10517"/>
                    <a:pt x="54159" y="13451"/>
                    <a:pt x="51317" y="16375"/>
                  </a:cubicBezTo>
                  <a:cubicBezTo>
                    <a:pt x="49649" y="17496"/>
                    <a:pt x="47996" y="18641"/>
                    <a:pt x="46359" y="19806"/>
                  </a:cubicBezTo>
                  <a:cubicBezTo>
                    <a:pt x="47840" y="18297"/>
                    <a:pt x="49350" y="16812"/>
                    <a:pt x="50892" y="15359"/>
                  </a:cubicBezTo>
                  <a:cubicBezTo>
                    <a:pt x="53765" y="12650"/>
                    <a:pt x="56744" y="10055"/>
                    <a:pt x="59823" y="7582"/>
                  </a:cubicBezTo>
                  <a:close/>
                  <a:moveTo>
                    <a:pt x="53024" y="4283"/>
                  </a:moveTo>
                  <a:lnTo>
                    <a:pt x="53024" y="4283"/>
                  </a:lnTo>
                  <a:cubicBezTo>
                    <a:pt x="44928" y="13147"/>
                    <a:pt x="35596" y="20740"/>
                    <a:pt x="26649" y="28726"/>
                  </a:cubicBezTo>
                  <a:cubicBezTo>
                    <a:pt x="31149" y="23419"/>
                    <a:pt x="35623" y="18084"/>
                    <a:pt x="39947" y="12632"/>
                  </a:cubicBezTo>
                  <a:cubicBezTo>
                    <a:pt x="40869" y="11965"/>
                    <a:pt x="41802" y="11308"/>
                    <a:pt x="42740" y="10663"/>
                  </a:cubicBezTo>
                  <a:cubicBezTo>
                    <a:pt x="46068" y="8380"/>
                    <a:pt x="49501" y="6256"/>
                    <a:pt x="53024" y="4283"/>
                  </a:cubicBezTo>
                  <a:close/>
                  <a:moveTo>
                    <a:pt x="46572" y="1375"/>
                  </a:moveTo>
                  <a:lnTo>
                    <a:pt x="46572" y="1375"/>
                  </a:lnTo>
                  <a:cubicBezTo>
                    <a:pt x="45285" y="4459"/>
                    <a:pt x="43403" y="7230"/>
                    <a:pt x="41368" y="9879"/>
                  </a:cubicBezTo>
                  <a:cubicBezTo>
                    <a:pt x="40728" y="10715"/>
                    <a:pt x="40081" y="11543"/>
                    <a:pt x="39425" y="12369"/>
                  </a:cubicBezTo>
                  <a:cubicBezTo>
                    <a:pt x="31976" y="17768"/>
                    <a:pt x="25080" y="23925"/>
                    <a:pt x="18880" y="30727"/>
                  </a:cubicBezTo>
                  <a:cubicBezTo>
                    <a:pt x="19019" y="30512"/>
                    <a:pt x="19158" y="30295"/>
                    <a:pt x="19300" y="30081"/>
                  </a:cubicBezTo>
                  <a:cubicBezTo>
                    <a:pt x="19775" y="29360"/>
                    <a:pt x="20258" y="28648"/>
                    <a:pt x="20750" y="27945"/>
                  </a:cubicBezTo>
                  <a:cubicBezTo>
                    <a:pt x="23080" y="25015"/>
                    <a:pt x="25409" y="22086"/>
                    <a:pt x="27741" y="19155"/>
                  </a:cubicBezTo>
                  <a:cubicBezTo>
                    <a:pt x="28244" y="18591"/>
                    <a:pt x="28753" y="18031"/>
                    <a:pt x="29269" y="17478"/>
                  </a:cubicBezTo>
                  <a:cubicBezTo>
                    <a:pt x="32363" y="14709"/>
                    <a:pt x="35430" y="11909"/>
                    <a:pt x="38466" y="9077"/>
                  </a:cubicBezTo>
                  <a:cubicBezTo>
                    <a:pt x="41192" y="6535"/>
                    <a:pt x="43893" y="3967"/>
                    <a:pt x="46572" y="1375"/>
                  </a:cubicBezTo>
                  <a:close/>
                  <a:moveTo>
                    <a:pt x="52969" y="17642"/>
                  </a:moveTo>
                  <a:cubicBezTo>
                    <a:pt x="49160" y="21198"/>
                    <a:pt x="45408" y="24815"/>
                    <a:pt x="41786" y="28564"/>
                  </a:cubicBezTo>
                  <a:cubicBezTo>
                    <a:pt x="40443" y="29956"/>
                    <a:pt x="39131" y="31370"/>
                    <a:pt x="37849" y="32803"/>
                  </a:cubicBezTo>
                  <a:cubicBezTo>
                    <a:pt x="40003" y="30196"/>
                    <a:pt x="42219" y="27640"/>
                    <a:pt x="44563" y="25198"/>
                  </a:cubicBezTo>
                  <a:cubicBezTo>
                    <a:pt x="47179" y="22477"/>
                    <a:pt x="49965" y="19925"/>
                    <a:pt x="52969" y="17642"/>
                  </a:cubicBezTo>
                  <a:close/>
                  <a:moveTo>
                    <a:pt x="49067" y="32601"/>
                  </a:moveTo>
                  <a:cubicBezTo>
                    <a:pt x="48775" y="32944"/>
                    <a:pt x="48481" y="33286"/>
                    <a:pt x="48188" y="33628"/>
                  </a:cubicBezTo>
                  <a:cubicBezTo>
                    <a:pt x="48478" y="33282"/>
                    <a:pt x="48771" y="32940"/>
                    <a:pt x="49067" y="32601"/>
                  </a:cubicBezTo>
                  <a:close/>
                  <a:moveTo>
                    <a:pt x="49514" y="18225"/>
                  </a:moveTo>
                  <a:cubicBezTo>
                    <a:pt x="44429" y="23439"/>
                    <a:pt x="39307" y="28621"/>
                    <a:pt x="34109" y="33723"/>
                  </a:cubicBezTo>
                  <a:cubicBezTo>
                    <a:pt x="37350" y="29644"/>
                    <a:pt x="40752" y="25696"/>
                    <a:pt x="44332" y="21913"/>
                  </a:cubicBezTo>
                  <a:cubicBezTo>
                    <a:pt x="45734" y="20882"/>
                    <a:pt x="47151" y="19870"/>
                    <a:pt x="48579" y="18875"/>
                  </a:cubicBezTo>
                  <a:cubicBezTo>
                    <a:pt x="48891" y="18657"/>
                    <a:pt x="49202" y="18441"/>
                    <a:pt x="49514" y="18225"/>
                  </a:cubicBezTo>
                  <a:close/>
                  <a:moveTo>
                    <a:pt x="16852" y="32849"/>
                  </a:moveTo>
                  <a:lnTo>
                    <a:pt x="16852" y="32849"/>
                  </a:lnTo>
                  <a:cubicBezTo>
                    <a:pt x="16747" y="33021"/>
                    <a:pt x="16644" y="33192"/>
                    <a:pt x="16541" y="33365"/>
                  </a:cubicBezTo>
                  <a:cubicBezTo>
                    <a:pt x="16258" y="33691"/>
                    <a:pt x="15977" y="34017"/>
                    <a:pt x="15698" y="34346"/>
                  </a:cubicBezTo>
                  <a:cubicBezTo>
                    <a:pt x="15440" y="34651"/>
                    <a:pt x="15183" y="34958"/>
                    <a:pt x="14928" y="35264"/>
                  </a:cubicBezTo>
                  <a:cubicBezTo>
                    <a:pt x="15569" y="34460"/>
                    <a:pt x="16212" y="33655"/>
                    <a:pt x="16852" y="32849"/>
                  </a:cubicBezTo>
                  <a:close/>
                  <a:moveTo>
                    <a:pt x="65455" y="25242"/>
                  </a:moveTo>
                  <a:lnTo>
                    <a:pt x="65455" y="25242"/>
                  </a:lnTo>
                  <a:cubicBezTo>
                    <a:pt x="64074" y="27573"/>
                    <a:pt x="62676" y="29902"/>
                    <a:pt x="61251" y="32216"/>
                  </a:cubicBezTo>
                  <a:cubicBezTo>
                    <a:pt x="58899" y="34075"/>
                    <a:pt x="56623" y="36029"/>
                    <a:pt x="54427" y="38068"/>
                  </a:cubicBezTo>
                  <a:cubicBezTo>
                    <a:pt x="55583" y="36215"/>
                    <a:pt x="56810" y="34416"/>
                    <a:pt x="58116" y="32695"/>
                  </a:cubicBezTo>
                  <a:cubicBezTo>
                    <a:pt x="60239" y="29899"/>
                    <a:pt x="62658" y="27351"/>
                    <a:pt x="65455" y="25242"/>
                  </a:cubicBezTo>
                  <a:close/>
                  <a:moveTo>
                    <a:pt x="20314" y="35326"/>
                  </a:moveTo>
                  <a:lnTo>
                    <a:pt x="20314" y="35326"/>
                  </a:lnTo>
                  <a:cubicBezTo>
                    <a:pt x="19673" y="36061"/>
                    <a:pt x="19033" y="36791"/>
                    <a:pt x="18392" y="37520"/>
                  </a:cubicBezTo>
                  <a:cubicBezTo>
                    <a:pt x="16885" y="39228"/>
                    <a:pt x="15293" y="40886"/>
                    <a:pt x="13510" y="42278"/>
                  </a:cubicBezTo>
                  <a:cubicBezTo>
                    <a:pt x="15689" y="39885"/>
                    <a:pt x="17969" y="37577"/>
                    <a:pt x="20314" y="35326"/>
                  </a:cubicBezTo>
                  <a:close/>
                  <a:moveTo>
                    <a:pt x="38174" y="13939"/>
                  </a:moveTo>
                  <a:lnTo>
                    <a:pt x="38174" y="13939"/>
                  </a:lnTo>
                  <a:cubicBezTo>
                    <a:pt x="36741" y="15720"/>
                    <a:pt x="35288" y="17488"/>
                    <a:pt x="33834" y="19252"/>
                  </a:cubicBezTo>
                  <a:cubicBezTo>
                    <a:pt x="30485" y="23318"/>
                    <a:pt x="27117" y="27382"/>
                    <a:pt x="23697" y="31396"/>
                  </a:cubicBezTo>
                  <a:cubicBezTo>
                    <a:pt x="19738" y="35020"/>
                    <a:pt x="15892" y="38761"/>
                    <a:pt x="12306" y="42765"/>
                  </a:cubicBezTo>
                  <a:cubicBezTo>
                    <a:pt x="13744" y="39610"/>
                    <a:pt x="15354" y="36537"/>
                    <a:pt x="17125" y="33559"/>
                  </a:cubicBezTo>
                  <a:cubicBezTo>
                    <a:pt x="19428" y="30895"/>
                    <a:pt x="21837" y="28321"/>
                    <a:pt x="24342" y="25848"/>
                  </a:cubicBezTo>
                  <a:cubicBezTo>
                    <a:pt x="28675" y="21570"/>
                    <a:pt x="33301" y="17587"/>
                    <a:pt x="38174" y="13939"/>
                  </a:cubicBezTo>
                  <a:close/>
                  <a:moveTo>
                    <a:pt x="14934" y="36163"/>
                  </a:moveTo>
                  <a:lnTo>
                    <a:pt x="14934" y="36163"/>
                  </a:lnTo>
                  <a:cubicBezTo>
                    <a:pt x="14354" y="37214"/>
                    <a:pt x="13793" y="38277"/>
                    <a:pt x="13251" y="39350"/>
                  </a:cubicBezTo>
                  <a:cubicBezTo>
                    <a:pt x="12494" y="40849"/>
                    <a:pt x="11778" y="42369"/>
                    <a:pt x="11104" y="43905"/>
                  </a:cubicBezTo>
                  <a:cubicBezTo>
                    <a:pt x="10565" y="44213"/>
                    <a:pt x="10007" y="44496"/>
                    <a:pt x="9432" y="44748"/>
                  </a:cubicBezTo>
                  <a:cubicBezTo>
                    <a:pt x="9245" y="42728"/>
                    <a:pt x="11330" y="40735"/>
                    <a:pt x="12470" y="39258"/>
                  </a:cubicBezTo>
                  <a:cubicBezTo>
                    <a:pt x="13277" y="38214"/>
                    <a:pt x="14097" y="37182"/>
                    <a:pt x="14934" y="36163"/>
                  </a:cubicBezTo>
                  <a:close/>
                  <a:moveTo>
                    <a:pt x="53102" y="18267"/>
                  </a:moveTo>
                  <a:lnTo>
                    <a:pt x="53102" y="18267"/>
                  </a:lnTo>
                  <a:cubicBezTo>
                    <a:pt x="52701" y="20268"/>
                    <a:pt x="51028" y="22000"/>
                    <a:pt x="49845" y="23565"/>
                  </a:cubicBezTo>
                  <a:lnTo>
                    <a:pt x="45670" y="29089"/>
                  </a:lnTo>
                  <a:lnTo>
                    <a:pt x="38814" y="38161"/>
                  </a:lnTo>
                  <a:cubicBezTo>
                    <a:pt x="33882" y="41916"/>
                    <a:pt x="29211" y="46018"/>
                    <a:pt x="24814" y="50393"/>
                  </a:cubicBezTo>
                  <a:cubicBezTo>
                    <a:pt x="27124" y="47167"/>
                    <a:pt x="29345" y="43865"/>
                    <a:pt x="31794" y="40769"/>
                  </a:cubicBezTo>
                  <a:cubicBezTo>
                    <a:pt x="37437" y="33629"/>
                    <a:pt x="43805" y="27100"/>
                    <a:pt x="50388" y="20829"/>
                  </a:cubicBezTo>
                  <a:cubicBezTo>
                    <a:pt x="51288" y="19972"/>
                    <a:pt x="52194" y="19116"/>
                    <a:pt x="53102" y="18267"/>
                  </a:cubicBezTo>
                  <a:close/>
                  <a:moveTo>
                    <a:pt x="15702" y="46226"/>
                  </a:moveTo>
                  <a:lnTo>
                    <a:pt x="15702" y="46226"/>
                  </a:lnTo>
                  <a:cubicBezTo>
                    <a:pt x="14002" y="47896"/>
                    <a:pt x="12214" y="49463"/>
                    <a:pt x="10161" y="50622"/>
                  </a:cubicBezTo>
                  <a:cubicBezTo>
                    <a:pt x="11993" y="49142"/>
                    <a:pt x="13859" y="47697"/>
                    <a:pt x="15702" y="46226"/>
                  </a:cubicBezTo>
                  <a:close/>
                  <a:moveTo>
                    <a:pt x="41900" y="23721"/>
                  </a:moveTo>
                  <a:lnTo>
                    <a:pt x="41900" y="23721"/>
                  </a:lnTo>
                  <a:cubicBezTo>
                    <a:pt x="38102" y="27867"/>
                    <a:pt x="34502" y="32197"/>
                    <a:pt x="31088" y="36669"/>
                  </a:cubicBezTo>
                  <a:cubicBezTo>
                    <a:pt x="28513" y="39168"/>
                    <a:pt x="25916" y="41645"/>
                    <a:pt x="23296" y="44096"/>
                  </a:cubicBezTo>
                  <a:cubicBezTo>
                    <a:pt x="20072" y="47110"/>
                    <a:pt x="16809" y="50082"/>
                    <a:pt x="13504" y="53007"/>
                  </a:cubicBezTo>
                  <a:cubicBezTo>
                    <a:pt x="17103" y="47768"/>
                    <a:pt x="20970" y="42732"/>
                    <a:pt x="25026" y="37852"/>
                  </a:cubicBezTo>
                  <a:cubicBezTo>
                    <a:pt x="25907" y="37035"/>
                    <a:pt x="26792" y="36226"/>
                    <a:pt x="27685" y="35424"/>
                  </a:cubicBezTo>
                  <a:cubicBezTo>
                    <a:pt x="32256" y="31326"/>
                    <a:pt x="37000" y="27421"/>
                    <a:pt x="41900" y="23721"/>
                  </a:cubicBezTo>
                  <a:close/>
                  <a:moveTo>
                    <a:pt x="60419" y="33562"/>
                  </a:moveTo>
                  <a:lnTo>
                    <a:pt x="60419" y="33562"/>
                  </a:lnTo>
                  <a:cubicBezTo>
                    <a:pt x="56210" y="40324"/>
                    <a:pt x="51748" y="46937"/>
                    <a:pt x="46730" y="53108"/>
                  </a:cubicBezTo>
                  <a:cubicBezTo>
                    <a:pt x="46924" y="52646"/>
                    <a:pt x="47120" y="52188"/>
                    <a:pt x="47321" y="51734"/>
                  </a:cubicBezTo>
                  <a:cubicBezTo>
                    <a:pt x="49099" y="47717"/>
                    <a:pt x="51086" y="43683"/>
                    <a:pt x="53355" y="39840"/>
                  </a:cubicBezTo>
                  <a:cubicBezTo>
                    <a:pt x="55517" y="37746"/>
                    <a:pt x="57765" y="35740"/>
                    <a:pt x="60094" y="33829"/>
                  </a:cubicBezTo>
                  <a:cubicBezTo>
                    <a:pt x="60202" y="33739"/>
                    <a:pt x="60310" y="33650"/>
                    <a:pt x="60419" y="33562"/>
                  </a:cubicBezTo>
                  <a:close/>
                  <a:moveTo>
                    <a:pt x="51287" y="30866"/>
                  </a:moveTo>
                  <a:lnTo>
                    <a:pt x="51287" y="30866"/>
                  </a:lnTo>
                  <a:cubicBezTo>
                    <a:pt x="46436" y="37060"/>
                    <a:pt x="41553" y="43228"/>
                    <a:pt x="36688" y="49411"/>
                  </a:cubicBezTo>
                  <a:lnTo>
                    <a:pt x="33688" y="53224"/>
                  </a:lnTo>
                  <a:cubicBezTo>
                    <a:pt x="36187" y="49681"/>
                    <a:pt x="38699" y="46146"/>
                    <a:pt x="41239" y="42636"/>
                  </a:cubicBezTo>
                  <a:cubicBezTo>
                    <a:pt x="41670" y="42042"/>
                    <a:pt x="42101" y="41449"/>
                    <a:pt x="42536" y="40859"/>
                  </a:cubicBezTo>
                  <a:cubicBezTo>
                    <a:pt x="45523" y="37589"/>
                    <a:pt x="48447" y="34261"/>
                    <a:pt x="51287" y="30866"/>
                  </a:cubicBezTo>
                  <a:close/>
                  <a:moveTo>
                    <a:pt x="59118" y="11967"/>
                  </a:moveTo>
                  <a:lnTo>
                    <a:pt x="59118" y="11967"/>
                  </a:lnTo>
                  <a:cubicBezTo>
                    <a:pt x="57357" y="13580"/>
                    <a:pt x="55597" y="15197"/>
                    <a:pt x="53848" y="16822"/>
                  </a:cubicBezTo>
                  <a:lnTo>
                    <a:pt x="53848" y="16813"/>
                  </a:lnTo>
                  <a:cubicBezTo>
                    <a:pt x="53836" y="16690"/>
                    <a:pt x="53731" y="16649"/>
                    <a:pt x="53613" y="16649"/>
                  </a:cubicBezTo>
                  <a:cubicBezTo>
                    <a:pt x="53488" y="16649"/>
                    <a:pt x="53348" y="16695"/>
                    <a:pt x="53285" y="16741"/>
                  </a:cubicBezTo>
                  <a:cubicBezTo>
                    <a:pt x="47691" y="20854"/>
                    <a:pt x="42900" y="25905"/>
                    <a:pt x="38444" y="31204"/>
                  </a:cubicBezTo>
                  <a:cubicBezTo>
                    <a:pt x="33538" y="37039"/>
                    <a:pt x="28872" y="43081"/>
                    <a:pt x="24123" y="49041"/>
                  </a:cubicBezTo>
                  <a:cubicBezTo>
                    <a:pt x="22283" y="51351"/>
                    <a:pt x="20443" y="53659"/>
                    <a:pt x="18605" y="55968"/>
                  </a:cubicBezTo>
                  <a:cubicBezTo>
                    <a:pt x="22641" y="49414"/>
                    <a:pt x="26969" y="43021"/>
                    <a:pt x="31638" y="36897"/>
                  </a:cubicBezTo>
                  <a:cubicBezTo>
                    <a:pt x="38476" y="30267"/>
                    <a:pt x="45173" y="23488"/>
                    <a:pt x="51812" y="16662"/>
                  </a:cubicBezTo>
                  <a:cubicBezTo>
                    <a:pt x="54217" y="15050"/>
                    <a:pt x="56653" y="13485"/>
                    <a:pt x="59118" y="11967"/>
                  </a:cubicBezTo>
                  <a:close/>
                  <a:moveTo>
                    <a:pt x="10161" y="46132"/>
                  </a:moveTo>
                  <a:lnTo>
                    <a:pt x="10161" y="46132"/>
                  </a:lnTo>
                  <a:cubicBezTo>
                    <a:pt x="9410" y="47964"/>
                    <a:pt x="8719" y="49819"/>
                    <a:pt x="8081" y="51695"/>
                  </a:cubicBezTo>
                  <a:cubicBezTo>
                    <a:pt x="6260" y="53194"/>
                    <a:pt x="4486" y="54749"/>
                    <a:pt x="2823" y="56425"/>
                  </a:cubicBezTo>
                  <a:cubicBezTo>
                    <a:pt x="5008" y="52780"/>
                    <a:pt x="7481" y="49370"/>
                    <a:pt x="10161" y="46132"/>
                  </a:cubicBezTo>
                  <a:close/>
                  <a:moveTo>
                    <a:pt x="26262" y="47287"/>
                  </a:moveTo>
                  <a:cubicBezTo>
                    <a:pt x="25814" y="47906"/>
                    <a:pt x="25373" y="48529"/>
                    <a:pt x="24931" y="49155"/>
                  </a:cubicBezTo>
                  <a:cubicBezTo>
                    <a:pt x="23892" y="50631"/>
                    <a:pt x="22844" y="52101"/>
                    <a:pt x="21753" y="53536"/>
                  </a:cubicBezTo>
                  <a:cubicBezTo>
                    <a:pt x="20483" y="54878"/>
                    <a:pt x="19238" y="56244"/>
                    <a:pt x="18019" y="57631"/>
                  </a:cubicBezTo>
                  <a:cubicBezTo>
                    <a:pt x="20767" y="54182"/>
                    <a:pt x="23514" y="50735"/>
                    <a:pt x="26262" y="47287"/>
                  </a:cubicBezTo>
                  <a:close/>
                  <a:moveTo>
                    <a:pt x="49111" y="31681"/>
                  </a:moveTo>
                  <a:lnTo>
                    <a:pt x="49111" y="31681"/>
                  </a:lnTo>
                  <a:cubicBezTo>
                    <a:pt x="46539" y="34570"/>
                    <a:pt x="44147" y="37645"/>
                    <a:pt x="41847" y="40775"/>
                  </a:cubicBezTo>
                  <a:cubicBezTo>
                    <a:pt x="38598" y="44328"/>
                    <a:pt x="35278" y="47813"/>
                    <a:pt x="31910" y="51243"/>
                  </a:cubicBezTo>
                  <a:cubicBezTo>
                    <a:pt x="28911" y="54299"/>
                    <a:pt x="25872" y="57314"/>
                    <a:pt x="22808" y="60304"/>
                  </a:cubicBezTo>
                  <a:cubicBezTo>
                    <a:pt x="28291" y="53050"/>
                    <a:pt x="33775" y="45793"/>
                    <a:pt x="39260" y="38537"/>
                  </a:cubicBezTo>
                  <a:cubicBezTo>
                    <a:pt x="42455" y="36132"/>
                    <a:pt x="45747" y="33866"/>
                    <a:pt x="49111" y="31681"/>
                  </a:cubicBezTo>
                  <a:close/>
                  <a:moveTo>
                    <a:pt x="68694" y="27435"/>
                  </a:moveTo>
                  <a:cubicBezTo>
                    <a:pt x="63011" y="35920"/>
                    <a:pt x="57196" y="44317"/>
                    <a:pt x="51250" y="52619"/>
                  </a:cubicBezTo>
                  <a:cubicBezTo>
                    <a:pt x="48650" y="55812"/>
                    <a:pt x="46132" y="59072"/>
                    <a:pt x="43696" y="62394"/>
                  </a:cubicBezTo>
                  <a:cubicBezTo>
                    <a:pt x="44269" y="59819"/>
                    <a:pt x="45080" y="57288"/>
                    <a:pt x="46039" y="54817"/>
                  </a:cubicBezTo>
                  <a:cubicBezTo>
                    <a:pt x="51277" y="48570"/>
                    <a:pt x="55933" y="41815"/>
                    <a:pt x="60273" y="34917"/>
                  </a:cubicBezTo>
                  <a:cubicBezTo>
                    <a:pt x="60789" y="34095"/>
                    <a:pt x="61301" y="33273"/>
                    <a:pt x="61809" y="32447"/>
                  </a:cubicBezTo>
                  <a:cubicBezTo>
                    <a:pt x="64040" y="30689"/>
                    <a:pt x="66338" y="29019"/>
                    <a:pt x="68694" y="27435"/>
                  </a:cubicBezTo>
                  <a:close/>
                  <a:moveTo>
                    <a:pt x="63937" y="19922"/>
                  </a:moveTo>
                  <a:cubicBezTo>
                    <a:pt x="63986" y="21733"/>
                    <a:pt x="62827" y="23334"/>
                    <a:pt x="61928" y="24830"/>
                  </a:cubicBezTo>
                  <a:cubicBezTo>
                    <a:pt x="60994" y="26382"/>
                    <a:pt x="60047" y="27925"/>
                    <a:pt x="59090" y="29461"/>
                  </a:cubicBezTo>
                  <a:cubicBezTo>
                    <a:pt x="57072" y="32695"/>
                    <a:pt x="55000" y="35897"/>
                    <a:pt x="52874" y="39062"/>
                  </a:cubicBezTo>
                  <a:cubicBezTo>
                    <a:pt x="52559" y="39530"/>
                    <a:pt x="52246" y="39996"/>
                    <a:pt x="51929" y="40462"/>
                  </a:cubicBezTo>
                  <a:cubicBezTo>
                    <a:pt x="46959" y="45373"/>
                    <a:pt x="42443" y="50744"/>
                    <a:pt x="38464" y="56497"/>
                  </a:cubicBezTo>
                  <a:cubicBezTo>
                    <a:pt x="37057" y="58533"/>
                    <a:pt x="35720" y="60616"/>
                    <a:pt x="34451" y="62740"/>
                  </a:cubicBezTo>
                  <a:cubicBezTo>
                    <a:pt x="39038" y="51073"/>
                    <a:pt x="45737" y="40266"/>
                    <a:pt x="54167" y="30969"/>
                  </a:cubicBezTo>
                  <a:cubicBezTo>
                    <a:pt x="57015" y="27827"/>
                    <a:pt x="60060" y="24873"/>
                    <a:pt x="63272" y="22107"/>
                  </a:cubicBezTo>
                  <a:cubicBezTo>
                    <a:pt x="63528" y="21886"/>
                    <a:pt x="63311" y="21699"/>
                    <a:pt x="63071" y="21699"/>
                  </a:cubicBezTo>
                  <a:cubicBezTo>
                    <a:pt x="62984" y="21699"/>
                    <a:pt x="62893" y="21724"/>
                    <a:pt x="62821" y="21780"/>
                  </a:cubicBezTo>
                  <a:cubicBezTo>
                    <a:pt x="60207" y="23838"/>
                    <a:pt x="57460" y="25705"/>
                    <a:pt x="54672" y="27511"/>
                  </a:cubicBezTo>
                  <a:cubicBezTo>
                    <a:pt x="55266" y="26745"/>
                    <a:pt x="55858" y="25976"/>
                    <a:pt x="56446" y="25204"/>
                  </a:cubicBezTo>
                  <a:cubicBezTo>
                    <a:pt x="58780" y="23223"/>
                    <a:pt x="61271" y="21438"/>
                    <a:pt x="63937" y="19922"/>
                  </a:cubicBezTo>
                  <a:close/>
                  <a:moveTo>
                    <a:pt x="50139" y="43079"/>
                  </a:moveTo>
                  <a:lnTo>
                    <a:pt x="50139" y="43079"/>
                  </a:lnTo>
                  <a:cubicBezTo>
                    <a:pt x="46859" y="47822"/>
                    <a:pt x="43461" y="52482"/>
                    <a:pt x="39947" y="57056"/>
                  </a:cubicBezTo>
                  <a:cubicBezTo>
                    <a:pt x="38090" y="59471"/>
                    <a:pt x="36200" y="61861"/>
                    <a:pt x="34282" y="64226"/>
                  </a:cubicBezTo>
                  <a:cubicBezTo>
                    <a:pt x="38713" y="56581"/>
                    <a:pt x="44047" y="49472"/>
                    <a:pt x="50139" y="43079"/>
                  </a:cubicBezTo>
                  <a:close/>
                  <a:moveTo>
                    <a:pt x="51176" y="42606"/>
                  </a:moveTo>
                  <a:cubicBezTo>
                    <a:pt x="48998" y="46529"/>
                    <a:pt x="46957" y="50582"/>
                    <a:pt x="45346" y="54778"/>
                  </a:cubicBezTo>
                  <a:cubicBezTo>
                    <a:pt x="43963" y="56423"/>
                    <a:pt x="42537" y="58032"/>
                    <a:pt x="41061" y="59604"/>
                  </a:cubicBezTo>
                  <a:cubicBezTo>
                    <a:pt x="38429" y="62405"/>
                    <a:pt x="35645" y="65055"/>
                    <a:pt x="32706" y="67528"/>
                  </a:cubicBezTo>
                  <a:cubicBezTo>
                    <a:pt x="32797" y="67261"/>
                    <a:pt x="32888" y="66992"/>
                    <a:pt x="32980" y="66725"/>
                  </a:cubicBezTo>
                  <a:cubicBezTo>
                    <a:pt x="39391" y="58952"/>
                    <a:pt x="45463" y="50904"/>
                    <a:pt x="51176" y="42606"/>
                  </a:cubicBezTo>
                  <a:close/>
                  <a:moveTo>
                    <a:pt x="80526" y="36061"/>
                  </a:moveTo>
                  <a:cubicBezTo>
                    <a:pt x="71736" y="46581"/>
                    <a:pt x="62858" y="57101"/>
                    <a:pt x="52669" y="66305"/>
                  </a:cubicBezTo>
                  <a:cubicBezTo>
                    <a:pt x="50697" y="68088"/>
                    <a:pt x="48676" y="69815"/>
                    <a:pt x="46605" y="71481"/>
                  </a:cubicBezTo>
                  <a:cubicBezTo>
                    <a:pt x="50292" y="67572"/>
                    <a:pt x="53058" y="62816"/>
                    <a:pt x="56286" y="58525"/>
                  </a:cubicBezTo>
                  <a:cubicBezTo>
                    <a:pt x="60757" y="52588"/>
                    <a:pt x="65938" y="47190"/>
                    <a:pt x="71686" y="42479"/>
                  </a:cubicBezTo>
                  <a:cubicBezTo>
                    <a:pt x="74505" y="40169"/>
                    <a:pt x="77458" y="38027"/>
                    <a:pt x="80526" y="36061"/>
                  </a:cubicBezTo>
                  <a:close/>
                  <a:moveTo>
                    <a:pt x="68788" y="34061"/>
                  </a:moveTo>
                  <a:cubicBezTo>
                    <a:pt x="59908" y="46906"/>
                    <a:pt x="51513" y="60082"/>
                    <a:pt x="43622" y="73557"/>
                  </a:cubicBezTo>
                  <a:cubicBezTo>
                    <a:pt x="43415" y="73732"/>
                    <a:pt x="43200" y="73905"/>
                    <a:pt x="42986" y="74074"/>
                  </a:cubicBezTo>
                  <a:cubicBezTo>
                    <a:pt x="42602" y="70880"/>
                    <a:pt x="42745" y="67703"/>
                    <a:pt x="43267" y="64580"/>
                  </a:cubicBezTo>
                  <a:cubicBezTo>
                    <a:pt x="46146" y="60685"/>
                    <a:pt x="48996" y="56769"/>
                    <a:pt x="51816" y="52833"/>
                  </a:cubicBezTo>
                  <a:cubicBezTo>
                    <a:pt x="57143" y="46289"/>
                    <a:pt x="62808" y="40022"/>
                    <a:pt x="68788" y="34061"/>
                  </a:cubicBezTo>
                  <a:close/>
                  <a:moveTo>
                    <a:pt x="47454" y="0"/>
                  </a:moveTo>
                  <a:cubicBezTo>
                    <a:pt x="47312" y="0"/>
                    <a:pt x="47146" y="57"/>
                    <a:pt x="47068" y="132"/>
                  </a:cubicBezTo>
                  <a:cubicBezTo>
                    <a:pt x="43827" y="3282"/>
                    <a:pt x="40550" y="6395"/>
                    <a:pt x="37239" y="9472"/>
                  </a:cubicBezTo>
                  <a:cubicBezTo>
                    <a:pt x="39103" y="7436"/>
                    <a:pt x="40656" y="5148"/>
                    <a:pt x="41073" y="2335"/>
                  </a:cubicBezTo>
                  <a:cubicBezTo>
                    <a:pt x="41097" y="2170"/>
                    <a:pt x="40973" y="2108"/>
                    <a:pt x="40827" y="2108"/>
                  </a:cubicBezTo>
                  <a:cubicBezTo>
                    <a:pt x="40680" y="2108"/>
                    <a:pt x="40510" y="2171"/>
                    <a:pt x="40447" y="2251"/>
                  </a:cubicBezTo>
                  <a:lnTo>
                    <a:pt x="28051" y="17839"/>
                  </a:lnTo>
                  <a:cubicBezTo>
                    <a:pt x="23333" y="22049"/>
                    <a:pt x="18548" y="26185"/>
                    <a:pt x="13700" y="30244"/>
                  </a:cubicBezTo>
                  <a:cubicBezTo>
                    <a:pt x="10428" y="32984"/>
                    <a:pt x="7125" y="35688"/>
                    <a:pt x="3795" y="38359"/>
                  </a:cubicBezTo>
                  <a:cubicBezTo>
                    <a:pt x="3532" y="38570"/>
                    <a:pt x="3757" y="38767"/>
                    <a:pt x="4001" y="38767"/>
                  </a:cubicBezTo>
                  <a:cubicBezTo>
                    <a:pt x="4087" y="38767"/>
                    <a:pt x="4176" y="38742"/>
                    <a:pt x="4247" y="38685"/>
                  </a:cubicBezTo>
                  <a:cubicBezTo>
                    <a:pt x="11420" y="32930"/>
                    <a:pt x="18464" y="27012"/>
                    <a:pt x="25372" y="20939"/>
                  </a:cubicBezTo>
                  <a:lnTo>
                    <a:pt x="25372" y="20939"/>
                  </a:lnTo>
                  <a:cubicBezTo>
                    <a:pt x="23523" y="23144"/>
                    <a:pt x="21775" y="25434"/>
                    <a:pt x="20134" y="27796"/>
                  </a:cubicBezTo>
                  <a:cubicBezTo>
                    <a:pt x="16452" y="32427"/>
                    <a:pt x="12770" y="37054"/>
                    <a:pt x="9090" y="41685"/>
                  </a:cubicBezTo>
                  <a:cubicBezTo>
                    <a:pt x="6118" y="45422"/>
                    <a:pt x="3144" y="49161"/>
                    <a:pt x="171" y="52899"/>
                  </a:cubicBezTo>
                  <a:cubicBezTo>
                    <a:pt x="0" y="53115"/>
                    <a:pt x="199" y="53246"/>
                    <a:pt x="417" y="53246"/>
                  </a:cubicBezTo>
                  <a:cubicBezTo>
                    <a:pt x="539" y="53246"/>
                    <a:pt x="667" y="53205"/>
                    <a:pt x="739" y="53114"/>
                  </a:cubicBezTo>
                  <a:cubicBezTo>
                    <a:pt x="4252" y="48698"/>
                    <a:pt x="7763" y="44281"/>
                    <a:pt x="11274" y="39866"/>
                  </a:cubicBezTo>
                  <a:lnTo>
                    <a:pt x="11274" y="39866"/>
                  </a:lnTo>
                  <a:cubicBezTo>
                    <a:pt x="10111" y="41387"/>
                    <a:pt x="8369" y="43168"/>
                    <a:pt x="8802" y="45234"/>
                  </a:cubicBezTo>
                  <a:cubicBezTo>
                    <a:pt x="8828" y="45357"/>
                    <a:pt x="8942" y="45396"/>
                    <a:pt x="9059" y="45396"/>
                  </a:cubicBezTo>
                  <a:cubicBezTo>
                    <a:pt x="9145" y="45396"/>
                    <a:pt x="9233" y="45375"/>
                    <a:pt x="9291" y="45351"/>
                  </a:cubicBezTo>
                  <a:cubicBezTo>
                    <a:pt x="9713" y="45182"/>
                    <a:pt x="10125" y="44997"/>
                    <a:pt x="10529" y="44797"/>
                  </a:cubicBezTo>
                  <a:lnTo>
                    <a:pt x="10529" y="44797"/>
                  </a:lnTo>
                  <a:cubicBezTo>
                    <a:pt x="6923" y="49024"/>
                    <a:pt x="3679" y="53549"/>
                    <a:pt x="979" y="58408"/>
                  </a:cubicBezTo>
                  <a:cubicBezTo>
                    <a:pt x="872" y="58602"/>
                    <a:pt x="1031" y="58681"/>
                    <a:pt x="1218" y="58681"/>
                  </a:cubicBezTo>
                  <a:cubicBezTo>
                    <a:pt x="1361" y="58681"/>
                    <a:pt x="1521" y="58634"/>
                    <a:pt x="1588" y="58559"/>
                  </a:cubicBezTo>
                  <a:cubicBezTo>
                    <a:pt x="3710" y="56163"/>
                    <a:pt x="6065" y="54020"/>
                    <a:pt x="8511" y="51976"/>
                  </a:cubicBezTo>
                  <a:cubicBezTo>
                    <a:pt x="8525" y="51972"/>
                    <a:pt x="8538" y="51969"/>
                    <a:pt x="8551" y="51962"/>
                  </a:cubicBezTo>
                  <a:cubicBezTo>
                    <a:pt x="12255" y="50482"/>
                    <a:pt x="15066" y="47634"/>
                    <a:pt x="17818" y="44844"/>
                  </a:cubicBezTo>
                  <a:cubicBezTo>
                    <a:pt x="18519" y="44132"/>
                    <a:pt x="19224" y="43428"/>
                    <a:pt x="19935" y="42726"/>
                  </a:cubicBezTo>
                  <a:cubicBezTo>
                    <a:pt x="20387" y="42335"/>
                    <a:pt x="20833" y="41936"/>
                    <a:pt x="21276" y="41533"/>
                  </a:cubicBezTo>
                  <a:lnTo>
                    <a:pt x="21276" y="41533"/>
                  </a:lnTo>
                  <a:cubicBezTo>
                    <a:pt x="21063" y="41801"/>
                    <a:pt x="20850" y="42068"/>
                    <a:pt x="20638" y="42336"/>
                  </a:cubicBezTo>
                  <a:cubicBezTo>
                    <a:pt x="17512" y="46303"/>
                    <a:pt x="14531" y="50380"/>
                    <a:pt x="11723" y="54579"/>
                  </a:cubicBezTo>
                  <a:cubicBezTo>
                    <a:pt x="11571" y="54805"/>
                    <a:pt x="11764" y="54935"/>
                    <a:pt x="11970" y="54935"/>
                  </a:cubicBezTo>
                  <a:cubicBezTo>
                    <a:pt x="12066" y="54935"/>
                    <a:pt x="12165" y="54907"/>
                    <a:pt x="12233" y="54847"/>
                  </a:cubicBezTo>
                  <a:cubicBezTo>
                    <a:pt x="17955" y="49837"/>
                    <a:pt x="23540" y="44677"/>
                    <a:pt x="29025" y="39414"/>
                  </a:cubicBezTo>
                  <a:lnTo>
                    <a:pt x="29025" y="39414"/>
                  </a:lnTo>
                  <a:cubicBezTo>
                    <a:pt x="27373" y="41654"/>
                    <a:pt x="25763" y="43928"/>
                    <a:pt x="24198" y="46226"/>
                  </a:cubicBezTo>
                  <a:cubicBezTo>
                    <a:pt x="21208" y="50615"/>
                    <a:pt x="18374" y="55107"/>
                    <a:pt x="15661" y="59671"/>
                  </a:cubicBezTo>
                  <a:cubicBezTo>
                    <a:pt x="15550" y="59860"/>
                    <a:pt x="15720" y="59945"/>
                    <a:pt x="15913" y="59945"/>
                  </a:cubicBezTo>
                  <a:cubicBezTo>
                    <a:pt x="15949" y="59945"/>
                    <a:pt x="15986" y="59942"/>
                    <a:pt x="16022" y="59936"/>
                  </a:cubicBezTo>
                  <a:lnTo>
                    <a:pt x="16022" y="59936"/>
                  </a:lnTo>
                  <a:cubicBezTo>
                    <a:pt x="15847" y="60145"/>
                    <a:pt x="15671" y="60353"/>
                    <a:pt x="15497" y="60561"/>
                  </a:cubicBezTo>
                  <a:cubicBezTo>
                    <a:pt x="15317" y="60775"/>
                    <a:pt x="15536" y="60913"/>
                    <a:pt x="15755" y="60913"/>
                  </a:cubicBezTo>
                  <a:cubicBezTo>
                    <a:pt x="15850" y="60913"/>
                    <a:pt x="15945" y="60887"/>
                    <a:pt x="16007" y="60831"/>
                  </a:cubicBezTo>
                  <a:cubicBezTo>
                    <a:pt x="18379" y="58649"/>
                    <a:pt x="20456" y="56211"/>
                    <a:pt x="22404" y="53662"/>
                  </a:cubicBezTo>
                  <a:cubicBezTo>
                    <a:pt x="25663" y="50224"/>
                    <a:pt x="29084" y="46938"/>
                    <a:pt x="32670" y="43838"/>
                  </a:cubicBezTo>
                  <a:cubicBezTo>
                    <a:pt x="34258" y="42465"/>
                    <a:pt x="35880" y="41142"/>
                    <a:pt x="37528" y="39859"/>
                  </a:cubicBezTo>
                  <a:lnTo>
                    <a:pt x="37528" y="39859"/>
                  </a:lnTo>
                  <a:cubicBezTo>
                    <a:pt x="37411" y="40014"/>
                    <a:pt x="37294" y="40168"/>
                    <a:pt x="37178" y="40322"/>
                  </a:cubicBezTo>
                  <a:cubicBezTo>
                    <a:pt x="31475" y="47872"/>
                    <a:pt x="25768" y="55424"/>
                    <a:pt x="20063" y="62975"/>
                  </a:cubicBezTo>
                  <a:cubicBezTo>
                    <a:pt x="19893" y="63201"/>
                    <a:pt x="20070" y="63307"/>
                    <a:pt x="20280" y="63307"/>
                  </a:cubicBezTo>
                  <a:cubicBezTo>
                    <a:pt x="20409" y="63307"/>
                    <a:pt x="20551" y="63266"/>
                    <a:pt x="20630" y="63189"/>
                  </a:cubicBezTo>
                  <a:cubicBezTo>
                    <a:pt x="26921" y="57102"/>
                    <a:pt x="33141" y="50913"/>
                    <a:pt x="39140" y="44524"/>
                  </a:cubicBezTo>
                  <a:lnTo>
                    <a:pt x="39140" y="44524"/>
                  </a:lnTo>
                  <a:cubicBezTo>
                    <a:pt x="37817" y="46385"/>
                    <a:pt x="36512" y="48249"/>
                    <a:pt x="35209" y="50087"/>
                  </a:cubicBezTo>
                  <a:cubicBezTo>
                    <a:pt x="32413" y="54029"/>
                    <a:pt x="29625" y="57975"/>
                    <a:pt x="26843" y="61923"/>
                  </a:cubicBezTo>
                  <a:cubicBezTo>
                    <a:pt x="26683" y="62148"/>
                    <a:pt x="26872" y="62274"/>
                    <a:pt x="27082" y="62274"/>
                  </a:cubicBezTo>
                  <a:cubicBezTo>
                    <a:pt x="27206" y="62274"/>
                    <a:pt x="27337" y="62230"/>
                    <a:pt x="27410" y="62137"/>
                  </a:cubicBezTo>
                  <a:cubicBezTo>
                    <a:pt x="33261" y="54704"/>
                    <a:pt x="39109" y="47267"/>
                    <a:pt x="44960" y="39833"/>
                  </a:cubicBezTo>
                  <a:cubicBezTo>
                    <a:pt x="47873" y="36132"/>
                    <a:pt x="50819" y="32454"/>
                    <a:pt x="53719" y="28738"/>
                  </a:cubicBezTo>
                  <a:cubicBezTo>
                    <a:pt x="55486" y="27609"/>
                    <a:pt x="57242" y="26464"/>
                    <a:pt x="58967" y="25271"/>
                  </a:cubicBezTo>
                  <a:lnTo>
                    <a:pt x="58967" y="25271"/>
                  </a:lnTo>
                  <a:cubicBezTo>
                    <a:pt x="49578" y="34212"/>
                    <a:pt x="41877" y="44888"/>
                    <a:pt x="36379" y="56641"/>
                  </a:cubicBezTo>
                  <a:cubicBezTo>
                    <a:pt x="34933" y="59735"/>
                    <a:pt x="33644" y="62899"/>
                    <a:pt x="32511" y="66120"/>
                  </a:cubicBezTo>
                  <a:cubicBezTo>
                    <a:pt x="32357" y="66401"/>
                    <a:pt x="32202" y="66683"/>
                    <a:pt x="32050" y="66967"/>
                  </a:cubicBezTo>
                  <a:cubicBezTo>
                    <a:pt x="31976" y="67101"/>
                    <a:pt x="32032" y="67181"/>
                    <a:pt x="32133" y="67218"/>
                  </a:cubicBezTo>
                  <a:cubicBezTo>
                    <a:pt x="32004" y="67597"/>
                    <a:pt x="31878" y="67978"/>
                    <a:pt x="31753" y="68359"/>
                  </a:cubicBezTo>
                  <a:cubicBezTo>
                    <a:pt x="31685" y="68565"/>
                    <a:pt x="31845" y="68652"/>
                    <a:pt x="32020" y="68652"/>
                  </a:cubicBezTo>
                  <a:cubicBezTo>
                    <a:pt x="32124" y="68652"/>
                    <a:pt x="32233" y="68621"/>
                    <a:pt x="32302" y="68565"/>
                  </a:cubicBezTo>
                  <a:cubicBezTo>
                    <a:pt x="36840" y="64838"/>
                    <a:pt x="40971" y="60698"/>
                    <a:pt x="44791" y="56283"/>
                  </a:cubicBezTo>
                  <a:lnTo>
                    <a:pt x="44791" y="56283"/>
                  </a:lnTo>
                  <a:cubicBezTo>
                    <a:pt x="44185" y="57987"/>
                    <a:pt x="43656" y="59716"/>
                    <a:pt x="43221" y="61469"/>
                  </a:cubicBezTo>
                  <a:cubicBezTo>
                    <a:pt x="43035" y="62217"/>
                    <a:pt x="42870" y="62968"/>
                    <a:pt x="42727" y="63724"/>
                  </a:cubicBezTo>
                  <a:cubicBezTo>
                    <a:pt x="40767" y="66436"/>
                    <a:pt x="38864" y="69187"/>
                    <a:pt x="37018" y="71977"/>
                  </a:cubicBezTo>
                  <a:cubicBezTo>
                    <a:pt x="36867" y="72205"/>
                    <a:pt x="37053" y="72331"/>
                    <a:pt x="37260" y="72331"/>
                  </a:cubicBezTo>
                  <a:cubicBezTo>
                    <a:pt x="37383" y="72331"/>
                    <a:pt x="37514" y="72286"/>
                    <a:pt x="37586" y="72192"/>
                  </a:cubicBezTo>
                  <a:cubicBezTo>
                    <a:pt x="39200" y="70053"/>
                    <a:pt x="40803" y="67907"/>
                    <a:pt x="42399" y="65755"/>
                  </a:cubicBezTo>
                  <a:lnTo>
                    <a:pt x="42399" y="65755"/>
                  </a:lnTo>
                  <a:cubicBezTo>
                    <a:pt x="42001" y="68722"/>
                    <a:pt x="41962" y="71726"/>
                    <a:pt x="42372" y="74715"/>
                  </a:cubicBezTo>
                  <a:cubicBezTo>
                    <a:pt x="42389" y="74838"/>
                    <a:pt x="42495" y="74881"/>
                    <a:pt x="42614" y="74881"/>
                  </a:cubicBezTo>
                  <a:cubicBezTo>
                    <a:pt x="42736" y="74881"/>
                    <a:pt x="42871" y="74836"/>
                    <a:pt x="42935" y="74787"/>
                  </a:cubicBezTo>
                  <a:cubicBezTo>
                    <a:pt x="43119" y="74651"/>
                    <a:pt x="43301" y="74510"/>
                    <a:pt x="43480" y="74368"/>
                  </a:cubicBezTo>
                  <a:cubicBezTo>
                    <a:pt x="43509" y="74372"/>
                    <a:pt x="43539" y="74374"/>
                    <a:pt x="43569" y="74374"/>
                  </a:cubicBezTo>
                  <a:cubicBezTo>
                    <a:pt x="43683" y="74374"/>
                    <a:pt x="43798" y="74348"/>
                    <a:pt x="43854" y="74306"/>
                  </a:cubicBezTo>
                  <a:cubicBezTo>
                    <a:pt x="55236" y="65718"/>
                    <a:pt x="64978" y="55235"/>
                    <a:pt x="74218" y="44434"/>
                  </a:cubicBezTo>
                  <a:cubicBezTo>
                    <a:pt x="76880" y="41321"/>
                    <a:pt x="79505" y="38178"/>
                    <a:pt x="82131" y="35035"/>
                  </a:cubicBezTo>
                  <a:cubicBezTo>
                    <a:pt x="82307" y="34823"/>
                    <a:pt x="82081" y="34674"/>
                    <a:pt x="81871" y="34674"/>
                  </a:cubicBezTo>
                  <a:cubicBezTo>
                    <a:pt x="81807" y="34674"/>
                    <a:pt x="81744" y="34688"/>
                    <a:pt x="81694" y="34718"/>
                  </a:cubicBezTo>
                  <a:cubicBezTo>
                    <a:pt x="75568" y="38490"/>
                    <a:pt x="69882" y="42931"/>
                    <a:pt x="64757" y="47983"/>
                  </a:cubicBezTo>
                  <a:cubicBezTo>
                    <a:pt x="59460" y="53211"/>
                    <a:pt x="55159" y="59076"/>
                    <a:pt x="50895" y="65142"/>
                  </a:cubicBezTo>
                  <a:cubicBezTo>
                    <a:pt x="49141" y="67637"/>
                    <a:pt x="47294" y="70077"/>
                    <a:pt x="45118" y="72197"/>
                  </a:cubicBezTo>
                  <a:cubicBezTo>
                    <a:pt x="53240" y="58414"/>
                    <a:pt x="61891" y="44949"/>
                    <a:pt x="71051" y="31833"/>
                  </a:cubicBezTo>
                  <a:cubicBezTo>
                    <a:pt x="71212" y="31602"/>
                    <a:pt x="71041" y="31498"/>
                    <a:pt x="70836" y="31498"/>
                  </a:cubicBezTo>
                  <a:cubicBezTo>
                    <a:pt x="70706" y="31498"/>
                    <a:pt x="70564" y="31540"/>
                    <a:pt x="70483" y="31618"/>
                  </a:cubicBezTo>
                  <a:cubicBezTo>
                    <a:pt x="65418" y="36538"/>
                    <a:pt x="60568" y="41674"/>
                    <a:pt x="55951" y="47012"/>
                  </a:cubicBezTo>
                  <a:cubicBezTo>
                    <a:pt x="60718" y="40253"/>
                    <a:pt x="65397" y="33434"/>
                    <a:pt x="69989" y="26556"/>
                  </a:cubicBezTo>
                  <a:cubicBezTo>
                    <a:pt x="70148" y="26319"/>
                    <a:pt x="69963" y="26215"/>
                    <a:pt x="69758" y="26215"/>
                  </a:cubicBezTo>
                  <a:cubicBezTo>
                    <a:pt x="69657" y="26215"/>
                    <a:pt x="69551" y="26240"/>
                    <a:pt x="69479" y="26287"/>
                  </a:cubicBezTo>
                  <a:cubicBezTo>
                    <a:pt x="67122" y="27829"/>
                    <a:pt x="64823" y="29459"/>
                    <a:pt x="62589" y="31171"/>
                  </a:cubicBezTo>
                  <a:cubicBezTo>
                    <a:pt x="63986" y="28886"/>
                    <a:pt x="65359" y="26586"/>
                    <a:pt x="66721" y="24281"/>
                  </a:cubicBezTo>
                  <a:cubicBezTo>
                    <a:pt x="66839" y="24079"/>
                    <a:pt x="66657" y="24009"/>
                    <a:pt x="66466" y="24009"/>
                  </a:cubicBezTo>
                  <a:cubicBezTo>
                    <a:pt x="66348" y="24009"/>
                    <a:pt x="66226" y="24036"/>
                    <a:pt x="66170" y="24074"/>
                  </a:cubicBezTo>
                  <a:cubicBezTo>
                    <a:pt x="63489" y="25909"/>
                    <a:pt x="61161" y="28128"/>
                    <a:pt x="59090" y="30578"/>
                  </a:cubicBezTo>
                  <a:cubicBezTo>
                    <a:pt x="59228" y="30359"/>
                    <a:pt x="59365" y="30138"/>
                    <a:pt x="59504" y="29919"/>
                  </a:cubicBezTo>
                  <a:cubicBezTo>
                    <a:pt x="60655" y="28076"/>
                    <a:pt x="61790" y="26224"/>
                    <a:pt x="62906" y="24361"/>
                  </a:cubicBezTo>
                  <a:cubicBezTo>
                    <a:pt x="63839" y="22805"/>
                    <a:pt x="64806" y="21249"/>
                    <a:pt x="64581" y="19366"/>
                  </a:cubicBezTo>
                  <a:cubicBezTo>
                    <a:pt x="64566" y="19244"/>
                    <a:pt x="64439" y="19202"/>
                    <a:pt x="64313" y="19202"/>
                  </a:cubicBezTo>
                  <a:cubicBezTo>
                    <a:pt x="64227" y="19202"/>
                    <a:pt x="64141" y="19222"/>
                    <a:pt x="64092" y="19249"/>
                  </a:cubicBezTo>
                  <a:cubicBezTo>
                    <a:pt x="61861" y="20482"/>
                    <a:pt x="59771" y="21886"/>
                    <a:pt x="57795" y="23424"/>
                  </a:cubicBezTo>
                  <a:cubicBezTo>
                    <a:pt x="59061" y="21740"/>
                    <a:pt x="60310" y="20044"/>
                    <a:pt x="61535" y="18329"/>
                  </a:cubicBezTo>
                  <a:cubicBezTo>
                    <a:pt x="64381" y="14341"/>
                    <a:pt x="67058" y="10233"/>
                    <a:pt x="69445" y="5951"/>
                  </a:cubicBezTo>
                  <a:cubicBezTo>
                    <a:pt x="69547" y="5768"/>
                    <a:pt x="69400" y="5684"/>
                    <a:pt x="69217" y="5684"/>
                  </a:cubicBezTo>
                  <a:cubicBezTo>
                    <a:pt x="69058" y="5684"/>
                    <a:pt x="68870" y="5748"/>
                    <a:pt x="68798" y="5865"/>
                  </a:cubicBezTo>
                  <a:cubicBezTo>
                    <a:pt x="64284" y="13140"/>
                    <a:pt x="59274" y="20070"/>
                    <a:pt x="53924" y="26731"/>
                  </a:cubicBezTo>
                  <a:cubicBezTo>
                    <a:pt x="52727" y="27844"/>
                    <a:pt x="51571" y="29008"/>
                    <a:pt x="50452" y="30205"/>
                  </a:cubicBezTo>
                  <a:cubicBezTo>
                    <a:pt x="47733" y="31932"/>
                    <a:pt x="45017" y="33666"/>
                    <a:pt x="42390" y="35531"/>
                  </a:cubicBezTo>
                  <a:cubicBezTo>
                    <a:pt x="41753" y="35982"/>
                    <a:pt x="41122" y="36439"/>
                    <a:pt x="40494" y="36901"/>
                  </a:cubicBezTo>
                  <a:lnTo>
                    <a:pt x="48602" y="26171"/>
                  </a:lnTo>
                  <a:cubicBezTo>
                    <a:pt x="49867" y="24499"/>
                    <a:pt x="51188" y="22855"/>
                    <a:pt x="52387" y="21135"/>
                  </a:cubicBezTo>
                  <a:cubicBezTo>
                    <a:pt x="53162" y="20028"/>
                    <a:pt x="53776" y="18875"/>
                    <a:pt x="53858" y="17559"/>
                  </a:cubicBezTo>
                  <a:cubicBezTo>
                    <a:pt x="56397" y="15192"/>
                    <a:pt x="58961" y="12849"/>
                    <a:pt x="61523" y="10507"/>
                  </a:cubicBezTo>
                  <a:cubicBezTo>
                    <a:pt x="61755" y="10295"/>
                    <a:pt x="61564" y="10083"/>
                    <a:pt x="61335" y="10083"/>
                  </a:cubicBezTo>
                  <a:cubicBezTo>
                    <a:pt x="61272" y="10083"/>
                    <a:pt x="61206" y="10099"/>
                    <a:pt x="61145" y="10135"/>
                  </a:cubicBezTo>
                  <a:cubicBezTo>
                    <a:pt x="58562" y="11682"/>
                    <a:pt x="56010" y="13281"/>
                    <a:pt x="53494" y="14930"/>
                  </a:cubicBezTo>
                  <a:cubicBezTo>
                    <a:pt x="56668" y="11658"/>
                    <a:pt x="59833" y="8378"/>
                    <a:pt x="62995" y="5096"/>
                  </a:cubicBezTo>
                  <a:cubicBezTo>
                    <a:pt x="63199" y="4886"/>
                    <a:pt x="62961" y="4760"/>
                    <a:pt x="62732" y="4760"/>
                  </a:cubicBezTo>
                  <a:cubicBezTo>
                    <a:pt x="62638" y="4760"/>
                    <a:pt x="62545" y="4781"/>
                    <a:pt x="62485" y="4826"/>
                  </a:cubicBezTo>
                  <a:cubicBezTo>
                    <a:pt x="55809" y="9895"/>
                    <a:pt x="49620" y="15540"/>
                    <a:pt x="43870" y="21609"/>
                  </a:cubicBezTo>
                  <a:cubicBezTo>
                    <a:pt x="38622" y="25460"/>
                    <a:pt x="33545" y="29541"/>
                    <a:pt x="28657" y="33842"/>
                  </a:cubicBezTo>
                  <a:cubicBezTo>
                    <a:pt x="30607" y="31631"/>
                    <a:pt x="32515" y="29379"/>
                    <a:pt x="34442" y="27147"/>
                  </a:cubicBezTo>
                  <a:cubicBezTo>
                    <a:pt x="34671" y="26882"/>
                    <a:pt x="34901" y="26615"/>
                    <a:pt x="35132" y="26347"/>
                  </a:cubicBezTo>
                  <a:cubicBezTo>
                    <a:pt x="39067" y="22082"/>
                    <a:pt x="43102" y="17909"/>
                    <a:pt x="47182" y="13790"/>
                  </a:cubicBezTo>
                  <a:cubicBezTo>
                    <a:pt x="50744" y="10192"/>
                    <a:pt x="54339" y="6628"/>
                    <a:pt x="57938" y="3065"/>
                  </a:cubicBezTo>
                  <a:cubicBezTo>
                    <a:pt x="58127" y="2878"/>
                    <a:pt x="57882" y="2702"/>
                    <a:pt x="57683" y="2702"/>
                  </a:cubicBezTo>
                  <a:cubicBezTo>
                    <a:pt x="57650" y="2702"/>
                    <a:pt x="57618" y="2707"/>
                    <a:pt x="57589" y="2717"/>
                  </a:cubicBezTo>
                  <a:cubicBezTo>
                    <a:pt x="53394" y="4283"/>
                    <a:pt x="50472" y="7698"/>
                    <a:pt x="47623" y="11000"/>
                  </a:cubicBezTo>
                  <a:cubicBezTo>
                    <a:pt x="43847" y="15377"/>
                    <a:pt x="40069" y="19755"/>
                    <a:pt x="36290" y="24132"/>
                  </a:cubicBezTo>
                  <a:cubicBezTo>
                    <a:pt x="35786" y="24718"/>
                    <a:pt x="35281" y="25305"/>
                    <a:pt x="34778" y="25892"/>
                  </a:cubicBezTo>
                  <a:cubicBezTo>
                    <a:pt x="31278" y="29676"/>
                    <a:pt x="27859" y="33534"/>
                    <a:pt x="24562" y="37497"/>
                  </a:cubicBezTo>
                  <a:cubicBezTo>
                    <a:pt x="24444" y="37621"/>
                    <a:pt x="24327" y="37743"/>
                    <a:pt x="24208" y="37866"/>
                  </a:cubicBezTo>
                  <a:cubicBezTo>
                    <a:pt x="22646" y="39319"/>
                    <a:pt x="21105" y="40795"/>
                    <a:pt x="19587" y="42292"/>
                  </a:cubicBezTo>
                  <a:cubicBezTo>
                    <a:pt x="19499" y="42380"/>
                    <a:pt x="19411" y="42467"/>
                    <a:pt x="19324" y="42554"/>
                  </a:cubicBezTo>
                  <a:cubicBezTo>
                    <a:pt x="17414" y="44257"/>
                    <a:pt x="15440" y="45887"/>
                    <a:pt x="13408" y="47474"/>
                  </a:cubicBezTo>
                  <a:cubicBezTo>
                    <a:pt x="11943" y="48619"/>
                    <a:pt x="10472" y="49760"/>
                    <a:pt x="9023" y="50929"/>
                  </a:cubicBezTo>
                  <a:cubicBezTo>
                    <a:pt x="9782" y="48761"/>
                    <a:pt x="10616" y="46621"/>
                    <a:pt x="11529" y="44515"/>
                  </a:cubicBezTo>
                  <a:cubicBezTo>
                    <a:pt x="11679" y="44339"/>
                    <a:pt x="11833" y="44162"/>
                    <a:pt x="11987" y="43986"/>
                  </a:cubicBezTo>
                  <a:cubicBezTo>
                    <a:pt x="13944" y="42781"/>
                    <a:pt x="15680" y="41238"/>
                    <a:pt x="17284" y="39568"/>
                  </a:cubicBezTo>
                  <a:cubicBezTo>
                    <a:pt x="19614" y="37136"/>
                    <a:pt x="21763" y="34518"/>
                    <a:pt x="23931" y="31936"/>
                  </a:cubicBezTo>
                  <a:cubicBezTo>
                    <a:pt x="30180" y="26204"/>
                    <a:pt x="36734" y="20757"/>
                    <a:pt x="42924" y="15082"/>
                  </a:cubicBezTo>
                  <a:cubicBezTo>
                    <a:pt x="46983" y="11360"/>
                    <a:pt x="50926" y="7505"/>
                    <a:pt x="54591" y="3392"/>
                  </a:cubicBezTo>
                  <a:cubicBezTo>
                    <a:pt x="54783" y="3177"/>
                    <a:pt x="54541" y="3038"/>
                    <a:pt x="54326" y="3038"/>
                  </a:cubicBezTo>
                  <a:cubicBezTo>
                    <a:pt x="54263" y="3038"/>
                    <a:pt x="54203" y="3050"/>
                    <a:pt x="54156" y="3076"/>
                  </a:cubicBezTo>
                  <a:cubicBezTo>
                    <a:pt x="49650" y="5528"/>
                    <a:pt x="45287" y="8238"/>
                    <a:pt x="41090" y="11184"/>
                  </a:cubicBezTo>
                  <a:cubicBezTo>
                    <a:pt x="41122" y="11142"/>
                    <a:pt x="41154" y="11102"/>
                    <a:pt x="41186" y="11059"/>
                  </a:cubicBezTo>
                  <a:cubicBezTo>
                    <a:pt x="43786" y="7743"/>
                    <a:pt x="46249" y="4282"/>
                    <a:pt x="47676" y="283"/>
                  </a:cubicBezTo>
                  <a:cubicBezTo>
                    <a:pt x="47750" y="75"/>
                    <a:pt x="47618" y="0"/>
                    <a:pt x="47454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550625" y="1017725"/>
              <a:ext cx="162600" cy="1626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8349475" y="4522700"/>
              <a:ext cx="162600" cy="1626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7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7"/>
          <p:cNvSpPr txBox="1">
            <a:spLocks noGrp="1"/>
          </p:cNvSpPr>
          <p:nvPr>
            <p:ph type="title"/>
          </p:nvPr>
        </p:nvSpPr>
        <p:spPr>
          <a:xfrm>
            <a:off x="4977074" y="1501150"/>
            <a:ext cx="28938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7"/>
          <p:cNvSpPr txBox="1">
            <a:spLocks noGrp="1"/>
          </p:cNvSpPr>
          <p:nvPr>
            <p:ph type="subTitle" idx="1"/>
          </p:nvPr>
        </p:nvSpPr>
        <p:spPr>
          <a:xfrm>
            <a:off x="4977212" y="2561950"/>
            <a:ext cx="28938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0" name="Google Shape;190;p17"/>
          <p:cNvGrpSpPr/>
          <p:nvPr/>
        </p:nvGrpSpPr>
        <p:grpSpPr>
          <a:xfrm>
            <a:off x="-513375" y="54363"/>
            <a:ext cx="9946520" cy="5089139"/>
            <a:chOff x="-513375" y="54363"/>
            <a:chExt cx="9946520" cy="5089139"/>
          </a:xfrm>
        </p:grpSpPr>
        <p:pic>
          <p:nvPicPr>
            <p:cNvPr id="191" name="Google Shape;191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-1" y="2864452"/>
              <a:ext cx="2064975" cy="22790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06374" y="54363"/>
              <a:ext cx="1048811" cy="9702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Google Shape;193;p17"/>
            <p:cNvSpPr/>
            <p:nvPr/>
          </p:nvSpPr>
          <p:spPr>
            <a:xfrm>
              <a:off x="8430767" y="54377"/>
              <a:ext cx="1002377" cy="1080321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-513375" y="3642250"/>
              <a:ext cx="1835014" cy="1446575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8430775" y="1017725"/>
              <a:ext cx="143700" cy="1437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591975" y="3167025"/>
              <a:ext cx="252000" cy="252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subTitle" idx="1"/>
          </p:nvPr>
        </p:nvSpPr>
        <p:spPr>
          <a:xfrm>
            <a:off x="4438750" y="2841875"/>
            <a:ext cx="30681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subTitle" idx="2"/>
          </p:nvPr>
        </p:nvSpPr>
        <p:spPr>
          <a:xfrm>
            <a:off x="720000" y="2841875"/>
            <a:ext cx="3068100" cy="11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8"/>
          <p:cNvSpPr txBox="1">
            <a:spLocks noGrp="1"/>
          </p:cNvSpPr>
          <p:nvPr>
            <p:ph type="subTitle" idx="3"/>
          </p:nvPr>
        </p:nvSpPr>
        <p:spPr>
          <a:xfrm>
            <a:off x="720000" y="2359175"/>
            <a:ext cx="3068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4" name="Google Shape;204;p18"/>
          <p:cNvSpPr txBox="1">
            <a:spLocks noGrp="1"/>
          </p:cNvSpPr>
          <p:nvPr>
            <p:ph type="subTitle" idx="4"/>
          </p:nvPr>
        </p:nvSpPr>
        <p:spPr>
          <a:xfrm>
            <a:off x="4438751" y="2359175"/>
            <a:ext cx="3068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9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9"/>
          <p:cNvSpPr txBox="1">
            <a:spLocks noGrp="1"/>
          </p:cNvSpPr>
          <p:nvPr>
            <p:ph type="subTitle" idx="1"/>
          </p:nvPr>
        </p:nvSpPr>
        <p:spPr>
          <a:xfrm>
            <a:off x="4722605" y="1838350"/>
            <a:ext cx="3701400" cy="19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9"/>
          <p:cNvSpPr txBox="1">
            <a:spLocks noGrp="1"/>
          </p:cNvSpPr>
          <p:nvPr>
            <p:ph type="subTitle" idx="2"/>
          </p:nvPr>
        </p:nvSpPr>
        <p:spPr>
          <a:xfrm>
            <a:off x="808425" y="1838350"/>
            <a:ext cx="3701400" cy="19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1" name="Google Shape;211;p19"/>
          <p:cNvGrpSpPr/>
          <p:nvPr/>
        </p:nvGrpSpPr>
        <p:grpSpPr>
          <a:xfrm flipH="1">
            <a:off x="-660150" y="-244104"/>
            <a:ext cx="9950654" cy="5504236"/>
            <a:chOff x="-147275" y="-244104"/>
            <a:chExt cx="9950654" cy="5504236"/>
          </a:xfrm>
        </p:grpSpPr>
        <p:pic>
          <p:nvPicPr>
            <p:cNvPr id="212" name="Google Shape;212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 flipH="1">
              <a:off x="8033714" y="-92564"/>
              <a:ext cx="1196451" cy="1024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19"/>
            <p:cNvSpPr/>
            <p:nvPr/>
          </p:nvSpPr>
          <p:spPr>
            <a:xfrm>
              <a:off x="-147275" y="4266550"/>
              <a:ext cx="1476383" cy="993582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8571913" y="-244104"/>
              <a:ext cx="1231466" cy="1327224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8430775" y="393700"/>
              <a:ext cx="145800" cy="145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565025" y="3897925"/>
              <a:ext cx="148200" cy="1482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1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1"/>
          <p:cNvSpPr txBox="1">
            <a:spLocks noGrp="1"/>
          </p:cNvSpPr>
          <p:nvPr>
            <p:ph type="subTitle" idx="1"/>
          </p:nvPr>
        </p:nvSpPr>
        <p:spPr>
          <a:xfrm>
            <a:off x="720038" y="3108525"/>
            <a:ext cx="24345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1"/>
          <p:cNvSpPr txBox="1">
            <a:spLocks noGrp="1"/>
          </p:cNvSpPr>
          <p:nvPr>
            <p:ph type="subTitle" idx="2"/>
          </p:nvPr>
        </p:nvSpPr>
        <p:spPr>
          <a:xfrm>
            <a:off x="3354761" y="3108525"/>
            <a:ext cx="24345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subTitle" idx="3"/>
          </p:nvPr>
        </p:nvSpPr>
        <p:spPr>
          <a:xfrm>
            <a:off x="5989465" y="3108525"/>
            <a:ext cx="24345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1"/>
          <p:cNvSpPr txBox="1">
            <a:spLocks noGrp="1"/>
          </p:cNvSpPr>
          <p:nvPr>
            <p:ph type="subTitle" idx="4"/>
          </p:nvPr>
        </p:nvSpPr>
        <p:spPr>
          <a:xfrm>
            <a:off x="720038" y="2277550"/>
            <a:ext cx="2434500" cy="9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subTitle" idx="5"/>
          </p:nvPr>
        </p:nvSpPr>
        <p:spPr>
          <a:xfrm>
            <a:off x="3354764" y="2277550"/>
            <a:ext cx="2434500" cy="9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subTitle" idx="6"/>
          </p:nvPr>
        </p:nvSpPr>
        <p:spPr>
          <a:xfrm>
            <a:off x="5989463" y="2277550"/>
            <a:ext cx="2434500" cy="9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39" name="Google Shape;239;p21"/>
          <p:cNvGrpSpPr/>
          <p:nvPr/>
        </p:nvGrpSpPr>
        <p:grpSpPr>
          <a:xfrm>
            <a:off x="-336629" y="-318569"/>
            <a:ext cx="10265582" cy="5303691"/>
            <a:chOff x="-336629" y="-318569"/>
            <a:chExt cx="10265582" cy="5303691"/>
          </a:xfrm>
        </p:grpSpPr>
        <p:sp>
          <p:nvSpPr>
            <p:cNvPr id="240" name="Google Shape;240;p21"/>
            <p:cNvSpPr/>
            <p:nvPr/>
          </p:nvSpPr>
          <p:spPr>
            <a:xfrm rot="8495460">
              <a:off x="8284191" y="36750"/>
              <a:ext cx="1494083" cy="1005494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1" name="Google Shape;24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4475" y="4332322"/>
              <a:ext cx="705632" cy="652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2" name="Google Shape;242;p21"/>
            <p:cNvSpPr/>
            <p:nvPr/>
          </p:nvSpPr>
          <p:spPr>
            <a:xfrm>
              <a:off x="-336629" y="3969530"/>
              <a:ext cx="942313" cy="1015587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470375" y="3969525"/>
              <a:ext cx="135300" cy="1353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8363125" y="196225"/>
              <a:ext cx="135300" cy="1353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2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subTitle" idx="1"/>
          </p:nvPr>
        </p:nvSpPr>
        <p:spPr>
          <a:xfrm>
            <a:off x="713225" y="2091575"/>
            <a:ext cx="24006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subTitle" idx="2"/>
          </p:nvPr>
        </p:nvSpPr>
        <p:spPr>
          <a:xfrm>
            <a:off x="4088300" y="2091575"/>
            <a:ext cx="24006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subTitle" idx="3"/>
          </p:nvPr>
        </p:nvSpPr>
        <p:spPr>
          <a:xfrm>
            <a:off x="713225" y="3734450"/>
            <a:ext cx="24006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2"/>
          <p:cNvSpPr txBox="1">
            <a:spLocks noGrp="1"/>
          </p:cNvSpPr>
          <p:nvPr>
            <p:ph type="subTitle" idx="4"/>
          </p:nvPr>
        </p:nvSpPr>
        <p:spPr>
          <a:xfrm>
            <a:off x="4088300" y="3734450"/>
            <a:ext cx="24006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2"/>
          <p:cNvSpPr txBox="1">
            <a:spLocks noGrp="1"/>
          </p:cNvSpPr>
          <p:nvPr>
            <p:ph type="subTitle" idx="5"/>
          </p:nvPr>
        </p:nvSpPr>
        <p:spPr>
          <a:xfrm>
            <a:off x="713225" y="1312975"/>
            <a:ext cx="2400600" cy="8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4" name="Google Shape;254;p22"/>
          <p:cNvSpPr txBox="1">
            <a:spLocks noGrp="1"/>
          </p:cNvSpPr>
          <p:nvPr>
            <p:ph type="subTitle" idx="6"/>
          </p:nvPr>
        </p:nvSpPr>
        <p:spPr>
          <a:xfrm>
            <a:off x="713225" y="2956025"/>
            <a:ext cx="2400600" cy="8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5" name="Google Shape;255;p22"/>
          <p:cNvSpPr txBox="1">
            <a:spLocks noGrp="1"/>
          </p:cNvSpPr>
          <p:nvPr>
            <p:ph type="subTitle" idx="7"/>
          </p:nvPr>
        </p:nvSpPr>
        <p:spPr>
          <a:xfrm>
            <a:off x="4088293" y="1312975"/>
            <a:ext cx="2400600" cy="8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6" name="Google Shape;256;p22"/>
          <p:cNvSpPr txBox="1">
            <a:spLocks noGrp="1"/>
          </p:cNvSpPr>
          <p:nvPr>
            <p:ph type="subTitle" idx="8"/>
          </p:nvPr>
        </p:nvSpPr>
        <p:spPr>
          <a:xfrm>
            <a:off x="4088293" y="2956025"/>
            <a:ext cx="2400600" cy="8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57" name="Google Shape;257;p22"/>
          <p:cNvGrpSpPr/>
          <p:nvPr/>
        </p:nvGrpSpPr>
        <p:grpSpPr>
          <a:xfrm flipH="1">
            <a:off x="-212947" y="-756307"/>
            <a:ext cx="10046513" cy="6074379"/>
            <a:chOff x="-459947" y="-756307"/>
            <a:chExt cx="10046513" cy="6074379"/>
          </a:xfrm>
        </p:grpSpPr>
        <p:pic>
          <p:nvPicPr>
            <p:cNvPr id="258" name="Google Shape;25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" y="4173225"/>
              <a:ext cx="1048811" cy="9702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9" name="Google Shape;259;p22"/>
            <p:cNvSpPr/>
            <p:nvPr/>
          </p:nvSpPr>
          <p:spPr>
            <a:xfrm>
              <a:off x="7934871" y="-756307"/>
              <a:ext cx="1651696" cy="1502674"/>
            </a:xfrm>
            <a:custGeom>
              <a:avLst/>
              <a:gdLst/>
              <a:ahLst/>
              <a:cxnLst/>
              <a:rect l="l" t="t" r="r" b="b"/>
              <a:pathLst>
                <a:path w="82307" h="74881" extrusionOk="0">
                  <a:moveTo>
                    <a:pt x="40135" y="3569"/>
                  </a:moveTo>
                  <a:lnTo>
                    <a:pt x="40135" y="3569"/>
                  </a:lnTo>
                  <a:cubicBezTo>
                    <a:pt x="39196" y="6942"/>
                    <a:pt x="36551" y="9515"/>
                    <a:pt x="34042" y="11871"/>
                  </a:cubicBezTo>
                  <a:cubicBezTo>
                    <a:pt x="33322" y="12547"/>
                    <a:pt x="32610" y="13229"/>
                    <a:pt x="31904" y="13917"/>
                  </a:cubicBezTo>
                  <a:cubicBezTo>
                    <a:pt x="31968" y="13837"/>
                    <a:pt x="32032" y="13756"/>
                    <a:pt x="32096" y="13676"/>
                  </a:cubicBezTo>
                  <a:cubicBezTo>
                    <a:pt x="34777" y="10308"/>
                    <a:pt x="37457" y="6937"/>
                    <a:pt x="40135" y="3569"/>
                  </a:cubicBezTo>
                  <a:close/>
                  <a:moveTo>
                    <a:pt x="56475" y="3736"/>
                  </a:moveTo>
                  <a:cubicBezTo>
                    <a:pt x="51905" y="8263"/>
                    <a:pt x="47333" y="12800"/>
                    <a:pt x="42840" y="17412"/>
                  </a:cubicBezTo>
                  <a:cubicBezTo>
                    <a:pt x="43669" y="16455"/>
                    <a:pt x="44494" y="15496"/>
                    <a:pt x="45320" y="14540"/>
                  </a:cubicBezTo>
                  <a:cubicBezTo>
                    <a:pt x="48584" y="10756"/>
                    <a:pt x="51859" y="6011"/>
                    <a:pt x="56475" y="3736"/>
                  </a:cubicBezTo>
                  <a:close/>
                  <a:moveTo>
                    <a:pt x="59823" y="7582"/>
                  </a:moveTo>
                  <a:lnTo>
                    <a:pt x="59823" y="7582"/>
                  </a:lnTo>
                  <a:cubicBezTo>
                    <a:pt x="56993" y="10517"/>
                    <a:pt x="54159" y="13451"/>
                    <a:pt x="51317" y="16375"/>
                  </a:cubicBezTo>
                  <a:cubicBezTo>
                    <a:pt x="49649" y="17496"/>
                    <a:pt x="47996" y="18641"/>
                    <a:pt x="46359" y="19806"/>
                  </a:cubicBezTo>
                  <a:cubicBezTo>
                    <a:pt x="47840" y="18297"/>
                    <a:pt x="49350" y="16812"/>
                    <a:pt x="50892" y="15359"/>
                  </a:cubicBezTo>
                  <a:cubicBezTo>
                    <a:pt x="53765" y="12650"/>
                    <a:pt x="56744" y="10055"/>
                    <a:pt x="59823" y="7582"/>
                  </a:cubicBezTo>
                  <a:close/>
                  <a:moveTo>
                    <a:pt x="53024" y="4283"/>
                  </a:moveTo>
                  <a:lnTo>
                    <a:pt x="53024" y="4283"/>
                  </a:lnTo>
                  <a:cubicBezTo>
                    <a:pt x="44928" y="13147"/>
                    <a:pt x="35596" y="20740"/>
                    <a:pt x="26649" y="28726"/>
                  </a:cubicBezTo>
                  <a:cubicBezTo>
                    <a:pt x="31149" y="23419"/>
                    <a:pt x="35623" y="18084"/>
                    <a:pt x="39947" y="12632"/>
                  </a:cubicBezTo>
                  <a:cubicBezTo>
                    <a:pt x="40869" y="11965"/>
                    <a:pt x="41802" y="11308"/>
                    <a:pt x="42740" y="10663"/>
                  </a:cubicBezTo>
                  <a:cubicBezTo>
                    <a:pt x="46068" y="8380"/>
                    <a:pt x="49501" y="6256"/>
                    <a:pt x="53024" y="4283"/>
                  </a:cubicBezTo>
                  <a:close/>
                  <a:moveTo>
                    <a:pt x="46572" y="1375"/>
                  </a:moveTo>
                  <a:lnTo>
                    <a:pt x="46572" y="1375"/>
                  </a:lnTo>
                  <a:cubicBezTo>
                    <a:pt x="45285" y="4459"/>
                    <a:pt x="43403" y="7230"/>
                    <a:pt x="41368" y="9879"/>
                  </a:cubicBezTo>
                  <a:cubicBezTo>
                    <a:pt x="40728" y="10715"/>
                    <a:pt x="40081" y="11543"/>
                    <a:pt x="39425" y="12369"/>
                  </a:cubicBezTo>
                  <a:cubicBezTo>
                    <a:pt x="31976" y="17768"/>
                    <a:pt x="25080" y="23925"/>
                    <a:pt x="18880" y="30727"/>
                  </a:cubicBezTo>
                  <a:cubicBezTo>
                    <a:pt x="19019" y="30512"/>
                    <a:pt x="19158" y="30295"/>
                    <a:pt x="19300" y="30081"/>
                  </a:cubicBezTo>
                  <a:cubicBezTo>
                    <a:pt x="19775" y="29360"/>
                    <a:pt x="20258" y="28648"/>
                    <a:pt x="20750" y="27945"/>
                  </a:cubicBezTo>
                  <a:cubicBezTo>
                    <a:pt x="23080" y="25015"/>
                    <a:pt x="25409" y="22086"/>
                    <a:pt x="27741" y="19155"/>
                  </a:cubicBezTo>
                  <a:cubicBezTo>
                    <a:pt x="28244" y="18591"/>
                    <a:pt x="28753" y="18031"/>
                    <a:pt x="29269" y="17478"/>
                  </a:cubicBezTo>
                  <a:cubicBezTo>
                    <a:pt x="32363" y="14709"/>
                    <a:pt x="35430" y="11909"/>
                    <a:pt x="38466" y="9077"/>
                  </a:cubicBezTo>
                  <a:cubicBezTo>
                    <a:pt x="41192" y="6535"/>
                    <a:pt x="43893" y="3967"/>
                    <a:pt x="46572" y="1375"/>
                  </a:cubicBezTo>
                  <a:close/>
                  <a:moveTo>
                    <a:pt x="52969" y="17642"/>
                  </a:moveTo>
                  <a:cubicBezTo>
                    <a:pt x="49160" y="21198"/>
                    <a:pt x="45408" y="24815"/>
                    <a:pt x="41786" y="28564"/>
                  </a:cubicBezTo>
                  <a:cubicBezTo>
                    <a:pt x="40443" y="29956"/>
                    <a:pt x="39131" y="31370"/>
                    <a:pt x="37849" y="32803"/>
                  </a:cubicBezTo>
                  <a:cubicBezTo>
                    <a:pt x="40003" y="30196"/>
                    <a:pt x="42219" y="27640"/>
                    <a:pt x="44563" y="25198"/>
                  </a:cubicBezTo>
                  <a:cubicBezTo>
                    <a:pt x="47179" y="22477"/>
                    <a:pt x="49965" y="19925"/>
                    <a:pt x="52969" y="17642"/>
                  </a:cubicBezTo>
                  <a:close/>
                  <a:moveTo>
                    <a:pt x="49067" y="32601"/>
                  </a:moveTo>
                  <a:cubicBezTo>
                    <a:pt x="48775" y="32944"/>
                    <a:pt x="48481" y="33286"/>
                    <a:pt x="48188" y="33628"/>
                  </a:cubicBezTo>
                  <a:cubicBezTo>
                    <a:pt x="48478" y="33282"/>
                    <a:pt x="48771" y="32940"/>
                    <a:pt x="49067" y="32601"/>
                  </a:cubicBezTo>
                  <a:close/>
                  <a:moveTo>
                    <a:pt x="49514" y="18225"/>
                  </a:moveTo>
                  <a:cubicBezTo>
                    <a:pt x="44429" y="23439"/>
                    <a:pt x="39307" y="28621"/>
                    <a:pt x="34109" y="33723"/>
                  </a:cubicBezTo>
                  <a:cubicBezTo>
                    <a:pt x="37350" y="29644"/>
                    <a:pt x="40752" y="25696"/>
                    <a:pt x="44332" y="21913"/>
                  </a:cubicBezTo>
                  <a:cubicBezTo>
                    <a:pt x="45734" y="20882"/>
                    <a:pt x="47151" y="19870"/>
                    <a:pt x="48579" y="18875"/>
                  </a:cubicBezTo>
                  <a:cubicBezTo>
                    <a:pt x="48891" y="18657"/>
                    <a:pt x="49202" y="18441"/>
                    <a:pt x="49514" y="18225"/>
                  </a:cubicBezTo>
                  <a:close/>
                  <a:moveTo>
                    <a:pt x="16852" y="32849"/>
                  </a:moveTo>
                  <a:lnTo>
                    <a:pt x="16852" y="32849"/>
                  </a:lnTo>
                  <a:cubicBezTo>
                    <a:pt x="16747" y="33021"/>
                    <a:pt x="16644" y="33192"/>
                    <a:pt x="16541" y="33365"/>
                  </a:cubicBezTo>
                  <a:cubicBezTo>
                    <a:pt x="16258" y="33691"/>
                    <a:pt x="15977" y="34017"/>
                    <a:pt x="15698" y="34346"/>
                  </a:cubicBezTo>
                  <a:cubicBezTo>
                    <a:pt x="15440" y="34651"/>
                    <a:pt x="15183" y="34958"/>
                    <a:pt x="14928" y="35264"/>
                  </a:cubicBezTo>
                  <a:cubicBezTo>
                    <a:pt x="15569" y="34460"/>
                    <a:pt x="16212" y="33655"/>
                    <a:pt x="16852" y="32849"/>
                  </a:cubicBezTo>
                  <a:close/>
                  <a:moveTo>
                    <a:pt x="65455" y="25242"/>
                  </a:moveTo>
                  <a:lnTo>
                    <a:pt x="65455" y="25242"/>
                  </a:lnTo>
                  <a:cubicBezTo>
                    <a:pt x="64074" y="27573"/>
                    <a:pt x="62676" y="29902"/>
                    <a:pt x="61251" y="32216"/>
                  </a:cubicBezTo>
                  <a:cubicBezTo>
                    <a:pt x="58899" y="34075"/>
                    <a:pt x="56623" y="36029"/>
                    <a:pt x="54427" y="38068"/>
                  </a:cubicBezTo>
                  <a:cubicBezTo>
                    <a:pt x="55583" y="36215"/>
                    <a:pt x="56810" y="34416"/>
                    <a:pt x="58116" y="32695"/>
                  </a:cubicBezTo>
                  <a:cubicBezTo>
                    <a:pt x="60239" y="29899"/>
                    <a:pt x="62658" y="27351"/>
                    <a:pt x="65455" y="25242"/>
                  </a:cubicBezTo>
                  <a:close/>
                  <a:moveTo>
                    <a:pt x="20314" y="35326"/>
                  </a:moveTo>
                  <a:lnTo>
                    <a:pt x="20314" y="35326"/>
                  </a:lnTo>
                  <a:cubicBezTo>
                    <a:pt x="19673" y="36061"/>
                    <a:pt x="19033" y="36791"/>
                    <a:pt x="18392" y="37520"/>
                  </a:cubicBezTo>
                  <a:cubicBezTo>
                    <a:pt x="16885" y="39228"/>
                    <a:pt x="15293" y="40886"/>
                    <a:pt x="13510" y="42278"/>
                  </a:cubicBezTo>
                  <a:cubicBezTo>
                    <a:pt x="15689" y="39885"/>
                    <a:pt x="17969" y="37577"/>
                    <a:pt x="20314" y="35326"/>
                  </a:cubicBezTo>
                  <a:close/>
                  <a:moveTo>
                    <a:pt x="38174" y="13939"/>
                  </a:moveTo>
                  <a:lnTo>
                    <a:pt x="38174" y="13939"/>
                  </a:lnTo>
                  <a:cubicBezTo>
                    <a:pt x="36741" y="15720"/>
                    <a:pt x="35288" y="17488"/>
                    <a:pt x="33834" y="19252"/>
                  </a:cubicBezTo>
                  <a:cubicBezTo>
                    <a:pt x="30485" y="23318"/>
                    <a:pt x="27117" y="27382"/>
                    <a:pt x="23697" y="31396"/>
                  </a:cubicBezTo>
                  <a:cubicBezTo>
                    <a:pt x="19738" y="35020"/>
                    <a:pt x="15892" y="38761"/>
                    <a:pt x="12306" y="42765"/>
                  </a:cubicBezTo>
                  <a:cubicBezTo>
                    <a:pt x="13744" y="39610"/>
                    <a:pt x="15354" y="36537"/>
                    <a:pt x="17125" y="33559"/>
                  </a:cubicBezTo>
                  <a:cubicBezTo>
                    <a:pt x="19428" y="30895"/>
                    <a:pt x="21837" y="28321"/>
                    <a:pt x="24342" y="25848"/>
                  </a:cubicBezTo>
                  <a:cubicBezTo>
                    <a:pt x="28675" y="21570"/>
                    <a:pt x="33301" y="17587"/>
                    <a:pt x="38174" y="13939"/>
                  </a:cubicBezTo>
                  <a:close/>
                  <a:moveTo>
                    <a:pt x="14934" y="36163"/>
                  </a:moveTo>
                  <a:lnTo>
                    <a:pt x="14934" y="36163"/>
                  </a:lnTo>
                  <a:cubicBezTo>
                    <a:pt x="14354" y="37214"/>
                    <a:pt x="13793" y="38277"/>
                    <a:pt x="13251" y="39350"/>
                  </a:cubicBezTo>
                  <a:cubicBezTo>
                    <a:pt x="12494" y="40849"/>
                    <a:pt x="11778" y="42369"/>
                    <a:pt x="11104" y="43905"/>
                  </a:cubicBezTo>
                  <a:cubicBezTo>
                    <a:pt x="10565" y="44213"/>
                    <a:pt x="10007" y="44496"/>
                    <a:pt x="9432" y="44748"/>
                  </a:cubicBezTo>
                  <a:cubicBezTo>
                    <a:pt x="9245" y="42728"/>
                    <a:pt x="11330" y="40735"/>
                    <a:pt x="12470" y="39258"/>
                  </a:cubicBezTo>
                  <a:cubicBezTo>
                    <a:pt x="13277" y="38214"/>
                    <a:pt x="14097" y="37182"/>
                    <a:pt x="14934" y="36163"/>
                  </a:cubicBezTo>
                  <a:close/>
                  <a:moveTo>
                    <a:pt x="53102" y="18267"/>
                  </a:moveTo>
                  <a:lnTo>
                    <a:pt x="53102" y="18267"/>
                  </a:lnTo>
                  <a:cubicBezTo>
                    <a:pt x="52701" y="20268"/>
                    <a:pt x="51028" y="22000"/>
                    <a:pt x="49845" y="23565"/>
                  </a:cubicBezTo>
                  <a:lnTo>
                    <a:pt x="45670" y="29089"/>
                  </a:lnTo>
                  <a:lnTo>
                    <a:pt x="38814" y="38161"/>
                  </a:lnTo>
                  <a:cubicBezTo>
                    <a:pt x="33882" y="41916"/>
                    <a:pt x="29211" y="46018"/>
                    <a:pt x="24814" y="50393"/>
                  </a:cubicBezTo>
                  <a:cubicBezTo>
                    <a:pt x="27124" y="47167"/>
                    <a:pt x="29345" y="43865"/>
                    <a:pt x="31794" y="40769"/>
                  </a:cubicBezTo>
                  <a:cubicBezTo>
                    <a:pt x="37437" y="33629"/>
                    <a:pt x="43805" y="27100"/>
                    <a:pt x="50388" y="20829"/>
                  </a:cubicBezTo>
                  <a:cubicBezTo>
                    <a:pt x="51288" y="19972"/>
                    <a:pt x="52194" y="19116"/>
                    <a:pt x="53102" y="18267"/>
                  </a:cubicBezTo>
                  <a:close/>
                  <a:moveTo>
                    <a:pt x="15702" y="46226"/>
                  </a:moveTo>
                  <a:lnTo>
                    <a:pt x="15702" y="46226"/>
                  </a:lnTo>
                  <a:cubicBezTo>
                    <a:pt x="14002" y="47896"/>
                    <a:pt x="12214" y="49463"/>
                    <a:pt x="10161" y="50622"/>
                  </a:cubicBezTo>
                  <a:cubicBezTo>
                    <a:pt x="11993" y="49142"/>
                    <a:pt x="13859" y="47697"/>
                    <a:pt x="15702" y="46226"/>
                  </a:cubicBezTo>
                  <a:close/>
                  <a:moveTo>
                    <a:pt x="41900" y="23721"/>
                  </a:moveTo>
                  <a:lnTo>
                    <a:pt x="41900" y="23721"/>
                  </a:lnTo>
                  <a:cubicBezTo>
                    <a:pt x="38102" y="27867"/>
                    <a:pt x="34502" y="32197"/>
                    <a:pt x="31088" y="36669"/>
                  </a:cubicBezTo>
                  <a:cubicBezTo>
                    <a:pt x="28513" y="39168"/>
                    <a:pt x="25916" y="41645"/>
                    <a:pt x="23296" y="44096"/>
                  </a:cubicBezTo>
                  <a:cubicBezTo>
                    <a:pt x="20072" y="47110"/>
                    <a:pt x="16809" y="50082"/>
                    <a:pt x="13504" y="53007"/>
                  </a:cubicBezTo>
                  <a:cubicBezTo>
                    <a:pt x="17103" y="47768"/>
                    <a:pt x="20970" y="42732"/>
                    <a:pt x="25026" y="37852"/>
                  </a:cubicBezTo>
                  <a:cubicBezTo>
                    <a:pt x="25907" y="37035"/>
                    <a:pt x="26792" y="36226"/>
                    <a:pt x="27685" y="35424"/>
                  </a:cubicBezTo>
                  <a:cubicBezTo>
                    <a:pt x="32256" y="31326"/>
                    <a:pt x="37000" y="27421"/>
                    <a:pt x="41900" y="23721"/>
                  </a:cubicBezTo>
                  <a:close/>
                  <a:moveTo>
                    <a:pt x="60419" y="33562"/>
                  </a:moveTo>
                  <a:lnTo>
                    <a:pt x="60419" y="33562"/>
                  </a:lnTo>
                  <a:cubicBezTo>
                    <a:pt x="56210" y="40324"/>
                    <a:pt x="51748" y="46937"/>
                    <a:pt x="46730" y="53108"/>
                  </a:cubicBezTo>
                  <a:cubicBezTo>
                    <a:pt x="46924" y="52646"/>
                    <a:pt x="47120" y="52188"/>
                    <a:pt x="47321" y="51734"/>
                  </a:cubicBezTo>
                  <a:cubicBezTo>
                    <a:pt x="49099" y="47717"/>
                    <a:pt x="51086" y="43683"/>
                    <a:pt x="53355" y="39840"/>
                  </a:cubicBezTo>
                  <a:cubicBezTo>
                    <a:pt x="55517" y="37746"/>
                    <a:pt x="57765" y="35740"/>
                    <a:pt x="60094" y="33829"/>
                  </a:cubicBezTo>
                  <a:cubicBezTo>
                    <a:pt x="60202" y="33739"/>
                    <a:pt x="60310" y="33650"/>
                    <a:pt x="60419" y="33562"/>
                  </a:cubicBezTo>
                  <a:close/>
                  <a:moveTo>
                    <a:pt x="51287" y="30866"/>
                  </a:moveTo>
                  <a:lnTo>
                    <a:pt x="51287" y="30866"/>
                  </a:lnTo>
                  <a:cubicBezTo>
                    <a:pt x="46436" y="37060"/>
                    <a:pt x="41553" y="43228"/>
                    <a:pt x="36688" y="49411"/>
                  </a:cubicBezTo>
                  <a:lnTo>
                    <a:pt x="33688" y="53224"/>
                  </a:lnTo>
                  <a:cubicBezTo>
                    <a:pt x="36187" y="49681"/>
                    <a:pt x="38699" y="46146"/>
                    <a:pt x="41239" y="42636"/>
                  </a:cubicBezTo>
                  <a:cubicBezTo>
                    <a:pt x="41670" y="42042"/>
                    <a:pt x="42101" y="41449"/>
                    <a:pt x="42536" y="40859"/>
                  </a:cubicBezTo>
                  <a:cubicBezTo>
                    <a:pt x="45523" y="37589"/>
                    <a:pt x="48447" y="34261"/>
                    <a:pt x="51287" y="30866"/>
                  </a:cubicBezTo>
                  <a:close/>
                  <a:moveTo>
                    <a:pt x="59118" y="11967"/>
                  </a:moveTo>
                  <a:lnTo>
                    <a:pt x="59118" y="11967"/>
                  </a:lnTo>
                  <a:cubicBezTo>
                    <a:pt x="57357" y="13580"/>
                    <a:pt x="55597" y="15197"/>
                    <a:pt x="53848" y="16822"/>
                  </a:cubicBezTo>
                  <a:lnTo>
                    <a:pt x="53848" y="16813"/>
                  </a:lnTo>
                  <a:cubicBezTo>
                    <a:pt x="53836" y="16690"/>
                    <a:pt x="53731" y="16649"/>
                    <a:pt x="53613" y="16649"/>
                  </a:cubicBezTo>
                  <a:cubicBezTo>
                    <a:pt x="53488" y="16649"/>
                    <a:pt x="53348" y="16695"/>
                    <a:pt x="53285" y="16741"/>
                  </a:cubicBezTo>
                  <a:cubicBezTo>
                    <a:pt x="47691" y="20854"/>
                    <a:pt x="42900" y="25905"/>
                    <a:pt x="38444" y="31204"/>
                  </a:cubicBezTo>
                  <a:cubicBezTo>
                    <a:pt x="33538" y="37039"/>
                    <a:pt x="28872" y="43081"/>
                    <a:pt x="24123" y="49041"/>
                  </a:cubicBezTo>
                  <a:cubicBezTo>
                    <a:pt x="22283" y="51351"/>
                    <a:pt x="20443" y="53659"/>
                    <a:pt x="18605" y="55968"/>
                  </a:cubicBezTo>
                  <a:cubicBezTo>
                    <a:pt x="22641" y="49414"/>
                    <a:pt x="26969" y="43021"/>
                    <a:pt x="31638" y="36897"/>
                  </a:cubicBezTo>
                  <a:cubicBezTo>
                    <a:pt x="38476" y="30267"/>
                    <a:pt x="45173" y="23488"/>
                    <a:pt x="51812" y="16662"/>
                  </a:cubicBezTo>
                  <a:cubicBezTo>
                    <a:pt x="54217" y="15050"/>
                    <a:pt x="56653" y="13485"/>
                    <a:pt x="59118" y="11967"/>
                  </a:cubicBezTo>
                  <a:close/>
                  <a:moveTo>
                    <a:pt x="10161" y="46132"/>
                  </a:moveTo>
                  <a:lnTo>
                    <a:pt x="10161" y="46132"/>
                  </a:lnTo>
                  <a:cubicBezTo>
                    <a:pt x="9410" y="47964"/>
                    <a:pt x="8719" y="49819"/>
                    <a:pt x="8081" y="51695"/>
                  </a:cubicBezTo>
                  <a:cubicBezTo>
                    <a:pt x="6260" y="53194"/>
                    <a:pt x="4486" y="54749"/>
                    <a:pt x="2823" y="56425"/>
                  </a:cubicBezTo>
                  <a:cubicBezTo>
                    <a:pt x="5008" y="52780"/>
                    <a:pt x="7481" y="49370"/>
                    <a:pt x="10161" y="46132"/>
                  </a:cubicBezTo>
                  <a:close/>
                  <a:moveTo>
                    <a:pt x="26262" y="47287"/>
                  </a:moveTo>
                  <a:cubicBezTo>
                    <a:pt x="25814" y="47906"/>
                    <a:pt x="25373" y="48529"/>
                    <a:pt x="24931" y="49155"/>
                  </a:cubicBezTo>
                  <a:cubicBezTo>
                    <a:pt x="23892" y="50631"/>
                    <a:pt x="22844" y="52101"/>
                    <a:pt x="21753" y="53536"/>
                  </a:cubicBezTo>
                  <a:cubicBezTo>
                    <a:pt x="20483" y="54878"/>
                    <a:pt x="19238" y="56244"/>
                    <a:pt x="18019" y="57631"/>
                  </a:cubicBezTo>
                  <a:cubicBezTo>
                    <a:pt x="20767" y="54182"/>
                    <a:pt x="23514" y="50735"/>
                    <a:pt x="26262" y="47287"/>
                  </a:cubicBezTo>
                  <a:close/>
                  <a:moveTo>
                    <a:pt x="49111" y="31681"/>
                  </a:moveTo>
                  <a:lnTo>
                    <a:pt x="49111" y="31681"/>
                  </a:lnTo>
                  <a:cubicBezTo>
                    <a:pt x="46539" y="34570"/>
                    <a:pt x="44147" y="37645"/>
                    <a:pt x="41847" y="40775"/>
                  </a:cubicBezTo>
                  <a:cubicBezTo>
                    <a:pt x="38598" y="44328"/>
                    <a:pt x="35278" y="47813"/>
                    <a:pt x="31910" y="51243"/>
                  </a:cubicBezTo>
                  <a:cubicBezTo>
                    <a:pt x="28911" y="54299"/>
                    <a:pt x="25872" y="57314"/>
                    <a:pt x="22808" y="60304"/>
                  </a:cubicBezTo>
                  <a:cubicBezTo>
                    <a:pt x="28291" y="53050"/>
                    <a:pt x="33775" y="45793"/>
                    <a:pt x="39260" y="38537"/>
                  </a:cubicBezTo>
                  <a:cubicBezTo>
                    <a:pt x="42455" y="36132"/>
                    <a:pt x="45747" y="33866"/>
                    <a:pt x="49111" y="31681"/>
                  </a:cubicBezTo>
                  <a:close/>
                  <a:moveTo>
                    <a:pt x="68694" y="27435"/>
                  </a:moveTo>
                  <a:cubicBezTo>
                    <a:pt x="63011" y="35920"/>
                    <a:pt x="57196" y="44317"/>
                    <a:pt x="51250" y="52619"/>
                  </a:cubicBezTo>
                  <a:cubicBezTo>
                    <a:pt x="48650" y="55812"/>
                    <a:pt x="46132" y="59072"/>
                    <a:pt x="43696" y="62394"/>
                  </a:cubicBezTo>
                  <a:cubicBezTo>
                    <a:pt x="44269" y="59819"/>
                    <a:pt x="45080" y="57288"/>
                    <a:pt x="46039" y="54817"/>
                  </a:cubicBezTo>
                  <a:cubicBezTo>
                    <a:pt x="51277" y="48570"/>
                    <a:pt x="55933" y="41815"/>
                    <a:pt x="60273" y="34917"/>
                  </a:cubicBezTo>
                  <a:cubicBezTo>
                    <a:pt x="60789" y="34095"/>
                    <a:pt x="61301" y="33273"/>
                    <a:pt x="61809" y="32447"/>
                  </a:cubicBezTo>
                  <a:cubicBezTo>
                    <a:pt x="64040" y="30689"/>
                    <a:pt x="66338" y="29019"/>
                    <a:pt x="68694" y="27435"/>
                  </a:cubicBezTo>
                  <a:close/>
                  <a:moveTo>
                    <a:pt x="63937" y="19922"/>
                  </a:moveTo>
                  <a:cubicBezTo>
                    <a:pt x="63986" y="21733"/>
                    <a:pt x="62827" y="23334"/>
                    <a:pt x="61928" y="24830"/>
                  </a:cubicBezTo>
                  <a:cubicBezTo>
                    <a:pt x="60994" y="26382"/>
                    <a:pt x="60047" y="27925"/>
                    <a:pt x="59090" y="29461"/>
                  </a:cubicBezTo>
                  <a:cubicBezTo>
                    <a:pt x="57072" y="32695"/>
                    <a:pt x="55000" y="35897"/>
                    <a:pt x="52874" y="39062"/>
                  </a:cubicBezTo>
                  <a:cubicBezTo>
                    <a:pt x="52559" y="39530"/>
                    <a:pt x="52246" y="39996"/>
                    <a:pt x="51929" y="40462"/>
                  </a:cubicBezTo>
                  <a:cubicBezTo>
                    <a:pt x="46959" y="45373"/>
                    <a:pt x="42443" y="50744"/>
                    <a:pt x="38464" y="56497"/>
                  </a:cubicBezTo>
                  <a:cubicBezTo>
                    <a:pt x="37057" y="58533"/>
                    <a:pt x="35720" y="60616"/>
                    <a:pt x="34451" y="62740"/>
                  </a:cubicBezTo>
                  <a:cubicBezTo>
                    <a:pt x="39038" y="51073"/>
                    <a:pt x="45737" y="40266"/>
                    <a:pt x="54167" y="30969"/>
                  </a:cubicBezTo>
                  <a:cubicBezTo>
                    <a:pt x="57015" y="27827"/>
                    <a:pt x="60060" y="24873"/>
                    <a:pt x="63272" y="22107"/>
                  </a:cubicBezTo>
                  <a:cubicBezTo>
                    <a:pt x="63528" y="21886"/>
                    <a:pt x="63311" y="21699"/>
                    <a:pt x="63071" y="21699"/>
                  </a:cubicBezTo>
                  <a:cubicBezTo>
                    <a:pt x="62984" y="21699"/>
                    <a:pt x="62893" y="21724"/>
                    <a:pt x="62821" y="21780"/>
                  </a:cubicBezTo>
                  <a:cubicBezTo>
                    <a:pt x="60207" y="23838"/>
                    <a:pt x="57460" y="25705"/>
                    <a:pt x="54672" y="27511"/>
                  </a:cubicBezTo>
                  <a:cubicBezTo>
                    <a:pt x="55266" y="26745"/>
                    <a:pt x="55858" y="25976"/>
                    <a:pt x="56446" y="25204"/>
                  </a:cubicBezTo>
                  <a:cubicBezTo>
                    <a:pt x="58780" y="23223"/>
                    <a:pt x="61271" y="21438"/>
                    <a:pt x="63937" y="19922"/>
                  </a:cubicBezTo>
                  <a:close/>
                  <a:moveTo>
                    <a:pt x="50139" y="43079"/>
                  </a:moveTo>
                  <a:lnTo>
                    <a:pt x="50139" y="43079"/>
                  </a:lnTo>
                  <a:cubicBezTo>
                    <a:pt x="46859" y="47822"/>
                    <a:pt x="43461" y="52482"/>
                    <a:pt x="39947" y="57056"/>
                  </a:cubicBezTo>
                  <a:cubicBezTo>
                    <a:pt x="38090" y="59471"/>
                    <a:pt x="36200" y="61861"/>
                    <a:pt x="34282" y="64226"/>
                  </a:cubicBezTo>
                  <a:cubicBezTo>
                    <a:pt x="38713" y="56581"/>
                    <a:pt x="44047" y="49472"/>
                    <a:pt x="50139" y="43079"/>
                  </a:cubicBezTo>
                  <a:close/>
                  <a:moveTo>
                    <a:pt x="51176" y="42606"/>
                  </a:moveTo>
                  <a:cubicBezTo>
                    <a:pt x="48998" y="46529"/>
                    <a:pt x="46957" y="50582"/>
                    <a:pt x="45346" y="54778"/>
                  </a:cubicBezTo>
                  <a:cubicBezTo>
                    <a:pt x="43963" y="56423"/>
                    <a:pt x="42537" y="58032"/>
                    <a:pt x="41061" y="59604"/>
                  </a:cubicBezTo>
                  <a:cubicBezTo>
                    <a:pt x="38429" y="62405"/>
                    <a:pt x="35645" y="65055"/>
                    <a:pt x="32706" y="67528"/>
                  </a:cubicBezTo>
                  <a:cubicBezTo>
                    <a:pt x="32797" y="67261"/>
                    <a:pt x="32888" y="66992"/>
                    <a:pt x="32980" y="66725"/>
                  </a:cubicBezTo>
                  <a:cubicBezTo>
                    <a:pt x="39391" y="58952"/>
                    <a:pt x="45463" y="50904"/>
                    <a:pt x="51176" y="42606"/>
                  </a:cubicBezTo>
                  <a:close/>
                  <a:moveTo>
                    <a:pt x="80526" y="36061"/>
                  </a:moveTo>
                  <a:cubicBezTo>
                    <a:pt x="71736" y="46581"/>
                    <a:pt x="62858" y="57101"/>
                    <a:pt x="52669" y="66305"/>
                  </a:cubicBezTo>
                  <a:cubicBezTo>
                    <a:pt x="50697" y="68088"/>
                    <a:pt x="48676" y="69815"/>
                    <a:pt x="46605" y="71481"/>
                  </a:cubicBezTo>
                  <a:cubicBezTo>
                    <a:pt x="50292" y="67572"/>
                    <a:pt x="53058" y="62816"/>
                    <a:pt x="56286" y="58525"/>
                  </a:cubicBezTo>
                  <a:cubicBezTo>
                    <a:pt x="60757" y="52588"/>
                    <a:pt x="65938" y="47190"/>
                    <a:pt x="71686" y="42479"/>
                  </a:cubicBezTo>
                  <a:cubicBezTo>
                    <a:pt x="74505" y="40169"/>
                    <a:pt x="77458" y="38027"/>
                    <a:pt x="80526" y="36061"/>
                  </a:cubicBezTo>
                  <a:close/>
                  <a:moveTo>
                    <a:pt x="68788" y="34061"/>
                  </a:moveTo>
                  <a:cubicBezTo>
                    <a:pt x="59908" y="46906"/>
                    <a:pt x="51513" y="60082"/>
                    <a:pt x="43622" y="73557"/>
                  </a:cubicBezTo>
                  <a:cubicBezTo>
                    <a:pt x="43415" y="73732"/>
                    <a:pt x="43200" y="73905"/>
                    <a:pt x="42986" y="74074"/>
                  </a:cubicBezTo>
                  <a:cubicBezTo>
                    <a:pt x="42602" y="70880"/>
                    <a:pt x="42745" y="67703"/>
                    <a:pt x="43267" y="64580"/>
                  </a:cubicBezTo>
                  <a:cubicBezTo>
                    <a:pt x="46146" y="60685"/>
                    <a:pt x="48996" y="56769"/>
                    <a:pt x="51816" y="52833"/>
                  </a:cubicBezTo>
                  <a:cubicBezTo>
                    <a:pt x="57143" y="46289"/>
                    <a:pt x="62808" y="40022"/>
                    <a:pt x="68788" y="34061"/>
                  </a:cubicBezTo>
                  <a:close/>
                  <a:moveTo>
                    <a:pt x="47454" y="0"/>
                  </a:moveTo>
                  <a:cubicBezTo>
                    <a:pt x="47312" y="0"/>
                    <a:pt x="47146" y="57"/>
                    <a:pt x="47068" y="132"/>
                  </a:cubicBezTo>
                  <a:cubicBezTo>
                    <a:pt x="43827" y="3282"/>
                    <a:pt x="40550" y="6395"/>
                    <a:pt x="37239" y="9472"/>
                  </a:cubicBezTo>
                  <a:cubicBezTo>
                    <a:pt x="39103" y="7436"/>
                    <a:pt x="40656" y="5148"/>
                    <a:pt x="41073" y="2335"/>
                  </a:cubicBezTo>
                  <a:cubicBezTo>
                    <a:pt x="41097" y="2170"/>
                    <a:pt x="40973" y="2108"/>
                    <a:pt x="40827" y="2108"/>
                  </a:cubicBezTo>
                  <a:cubicBezTo>
                    <a:pt x="40680" y="2108"/>
                    <a:pt x="40510" y="2171"/>
                    <a:pt x="40447" y="2251"/>
                  </a:cubicBezTo>
                  <a:lnTo>
                    <a:pt x="28051" y="17839"/>
                  </a:lnTo>
                  <a:cubicBezTo>
                    <a:pt x="23333" y="22049"/>
                    <a:pt x="18548" y="26185"/>
                    <a:pt x="13700" y="30244"/>
                  </a:cubicBezTo>
                  <a:cubicBezTo>
                    <a:pt x="10428" y="32984"/>
                    <a:pt x="7125" y="35688"/>
                    <a:pt x="3795" y="38359"/>
                  </a:cubicBezTo>
                  <a:cubicBezTo>
                    <a:pt x="3532" y="38570"/>
                    <a:pt x="3757" y="38767"/>
                    <a:pt x="4001" y="38767"/>
                  </a:cubicBezTo>
                  <a:cubicBezTo>
                    <a:pt x="4087" y="38767"/>
                    <a:pt x="4176" y="38742"/>
                    <a:pt x="4247" y="38685"/>
                  </a:cubicBezTo>
                  <a:cubicBezTo>
                    <a:pt x="11420" y="32930"/>
                    <a:pt x="18464" y="27012"/>
                    <a:pt x="25372" y="20939"/>
                  </a:cubicBezTo>
                  <a:lnTo>
                    <a:pt x="25372" y="20939"/>
                  </a:lnTo>
                  <a:cubicBezTo>
                    <a:pt x="23523" y="23144"/>
                    <a:pt x="21775" y="25434"/>
                    <a:pt x="20134" y="27796"/>
                  </a:cubicBezTo>
                  <a:cubicBezTo>
                    <a:pt x="16452" y="32427"/>
                    <a:pt x="12770" y="37054"/>
                    <a:pt x="9090" y="41685"/>
                  </a:cubicBezTo>
                  <a:cubicBezTo>
                    <a:pt x="6118" y="45422"/>
                    <a:pt x="3144" y="49161"/>
                    <a:pt x="171" y="52899"/>
                  </a:cubicBezTo>
                  <a:cubicBezTo>
                    <a:pt x="0" y="53115"/>
                    <a:pt x="199" y="53246"/>
                    <a:pt x="417" y="53246"/>
                  </a:cubicBezTo>
                  <a:cubicBezTo>
                    <a:pt x="539" y="53246"/>
                    <a:pt x="667" y="53205"/>
                    <a:pt x="739" y="53114"/>
                  </a:cubicBezTo>
                  <a:cubicBezTo>
                    <a:pt x="4252" y="48698"/>
                    <a:pt x="7763" y="44281"/>
                    <a:pt x="11274" y="39866"/>
                  </a:cubicBezTo>
                  <a:lnTo>
                    <a:pt x="11274" y="39866"/>
                  </a:lnTo>
                  <a:cubicBezTo>
                    <a:pt x="10111" y="41387"/>
                    <a:pt x="8369" y="43168"/>
                    <a:pt x="8802" y="45234"/>
                  </a:cubicBezTo>
                  <a:cubicBezTo>
                    <a:pt x="8828" y="45357"/>
                    <a:pt x="8942" y="45396"/>
                    <a:pt x="9059" y="45396"/>
                  </a:cubicBezTo>
                  <a:cubicBezTo>
                    <a:pt x="9145" y="45396"/>
                    <a:pt x="9233" y="45375"/>
                    <a:pt x="9291" y="45351"/>
                  </a:cubicBezTo>
                  <a:cubicBezTo>
                    <a:pt x="9713" y="45182"/>
                    <a:pt x="10125" y="44997"/>
                    <a:pt x="10529" y="44797"/>
                  </a:cubicBezTo>
                  <a:lnTo>
                    <a:pt x="10529" y="44797"/>
                  </a:lnTo>
                  <a:cubicBezTo>
                    <a:pt x="6923" y="49024"/>
                    <a:pt x="3679" y="53549"/>
                    <a:pt x="979" y="58408"/>
                  </a:cubicBezTo>
                  <a:cubicBezTo>
                    <a:pt x="872" y="58602"/>
                    <a:pt x="1031" y="58681"/>
                    <a:pt x="1218" y="58681"/>
                  </a:cubicBezTo>
                  <a:cubicBezTo>
                    <a:pt x="1361" y="58681"/>
                    <a:pt x="1521" y="58634"/>
                    <a:pt x="1588" y="58559"/>
                  </a:cubicBezTo>
                  <a:cubicBezTo>
                    <a:pt x="3710" y="56163"/>
                    <a:pt x="6065" y="54020"/>
                    <a:pt x="8511" y="51976"/>
                  </a:cubicBezTo>
                  <a:cubicBezTo>
                    <a:pt x="8525" y="51972"/>
                    <a:pt x="8538" y="51969"/>
                    <a:pt x="8551" y="51962"/>
                  </a:cubicBezTo>
                  <a:cubicBezTo>
                    <a:pt x="12255" y="50482"/>
                    <a:pt x="15066" y="47634"/>
                    <a:pt x="17818" y="44844"/>
                  </a:cubicBezTo>
                  <a:cubicBezTo>
                    <a:pt x="18519" y="44132"/>
                    <a:pt x="19224" y="43428"/>
                    <a:pt x="19935" y="42726"/>
                  </a:cubicBezTo>
                  <a:cubicBezTo>
                    <a:pt x="20387" y="42335"/>
                    <a:pt x="20833" y="41936"/>
                    <a:pt x="21276" y="41533"/>
                  </a:cubicBezTo>
                  <a:lnTo>
                    <a:pt x="21276" y="41533"/>
                  </a:lnTo>
                  <a:cubicBezTo>
                    <a:pt x="21063" y="41801"/>
                    <a:pt x="20850" y="42068"/>
                    <a:pt x="20638" y="42336"/>
                  </a:cubicBezTo>
                  <a:cubicBezTo>
                    <a:pt x="17512" y="46303"/>
                    <a:pt x="14531" y="50380"/>
                    <a:pt x="11723" y="54579"/>
                  </a:cubicBezTo>
                  <a:cubicBezTo>
                    <a:pt x="11571" y="54805"/>
                    <a:pt x="11764" y="54935"/>
                    <a:pt x="11970" y="54935"/>
                  </a:cubicBezTo>
                  <a:cubicBezTo>
                    <a:pt x="12066" y="54935"/>
                    <a:pt x="12165" y="54907"/>
                    <a:pt x="12233" y="54847"/>
                  </a:cubicBezTo>
                  <a:cubicBezTo>
                    <a:pt x="17955" y="49837"/>
                    <a:pt x="23540" y="44677"/>
                    <a:pt x="29025" y="39414"/>
                  </a:cubicBezTo>
                  <a:lnTo>
                    <a:pt x="29025" y="39414"/>
                  </a:lnTo>
                  <a:cubicBezTo>
                    <a:pt x="27373" y="41654"/>
                    <a:pt x="25763" y="43928"/>
                    <a:pt x="24198" y="46226"/>
                  </a:cubicBezTo>
                  <a:cubicBezTo>
                    <a:pt x="21208" y="50615"/>
                    <a:pt x="18374" y="55107"/>
                    <a:pt x="15661" y="59671"/>
                  </a:cubicBezTo>
                  <a:cubicBezTo>
                    <a:pt x="15550" y="59860"/>
                    <a:pt x="15720" y="59945"/>
                    <a:pt x="15913" y="59945"/>
                  </a:cubicBezTo>
                  <a:cubicBezTo>
                    <a:pt x="15949" y="59945"/>
                    <a:pt x="15986" y="59942"/>
                    <a:pt x="16022" y="59936"/>
                  </a:cubicBezTo>
                  <a:lnTo>
                    <a:pt x="16022" y="59936"/>
                  </a:lnTo>
                  <a:cubicBezTo>
                    <a:pt x="15847" y="60145"/>
                    <a:pt x="15671" y="60353"/>
                    <a:pt x="15497" y="60561"/>
                  </a:cubicBezTo>
                  <a:cubicBezTo>
                    <a:pt x="15317" y="60775"/>
                    <a:pt x="15536" y="60913"/>
                    <a:pt x="15755" y="60913"/>
                  </a:cubicBezTo>
                  <a:cubicBezTo>
                    <a:pt x="15850" y="60913"/>
                    <a:pt x="15945" y="60887"/>
                    <a:pt x="16007" y="60831"/>
                  </a:cubicBezTo>
                  <a:cubicBezTo>
                    <a:pt x="18379" y="58649"/>
                    <a:pt x="20456" y="56211"/>
                    <a:pt x="22404" y="53662"/>
                  </a:cubicBezTo>
                  <a:cubicBezTo>
                    <a:pt x="25663" y="50224"/>
                    <a:pt x="29084" y="46938"/>
                    <a:pt x="32670" y="43838"/>
                  </a:cubicBezTo>
                  <a:cubicBezTo>
                    <a:pt x="34258" y="42465"/>
                    <a:pt x="35880" y="41142"/>
                    <a:pt x="37528" y="39859"/>
                  </a:cubicBezTo>
                  <a:lnTo>
                    <a:pt x="37528" y="39859"/>
                  </a:lnTo>
                  <a:cubicBezTo>
                    <a:pt x="37411" y="40014"/>
                    <a:pt x="37294" y="40168"/>
                    <a:pt x="37178" y="40322"/>
                  </a:cubicBezTo>
                  <a:cubicBezTo>
                    <a:pt x="31475" y="47872"/>
                    <a:pt x="25768" y="55424"/>
                    <a:pt x="20063" y="62975"/>
                  </a:cubicBezTo>
                  <a:cubicBezTo>
                    <a:pt x="19893" y="63201"/>
                    <a:pt x="20070" y="63307"/>
                    <a:pt x="20280" y="63307"/>
                  </a:cubicBezTo>
                  <a:cubicBezTo>
                    <a:pt x="20409" y="63307"/>
                    <a:pt x="20551" y="63266"/>
                    <a:pt x="20630" y="63189"/>
                  </a:cubicBezTo>
                  <a:cubicBezTo>
                    <a:pt x="26921" y="57102"/>
                    <a:pt x="33141" y="50913"/>
                    <a:pt x="39140" y="44524"/>
                  </a:cubicBezTo>
                  <a:lnTo>
                    <a:pt x="39140" y="44524"/>
                  </a:lnTo>
                  <a:cubicBezTo>
                    <a:pt x="37817" y="46385"/>
                    <a:pt x="36512" y="48249"/>
                    <a:pt x="35209" y="50087"/>
                  </a:cubicBezTo>
                  <a:cubicBezTo>
                    <a:pt x="32413" y="54029"/>
                    <a:pt x="29625" y="57975"/>
                    <a:pt x="26843" y="61923"/>
                  </a:cubicBezTo>
                  <a:cubicBezTo>
                    <a:pt x="26683" y="62148"/>
                    <a:pt x="26872" y="62274"/>
                    <a:pt x="27082" y="62274"/>
                  </a:cubicBezTo>
                  <a:cubicBezTo>
                    <a:pt x="27206" y="62274"/>
                    <a:pt x="27337" y="62230"/>
                    <a:pt x="27410" y="62137"/>
                  </a:cubicBezTo>
                  <a:cubicBezTo>
                    <a:pt x="33261" y="54704"/>
                    <a:pt x="39109" y="47267"/>
                    <a:pt x="44960" y="39833"/>
                  </a:cubicBezTo>
                  <a:cubicBezTo>
                    <a:pt x="47873" y="36132"/>
                    <a:pt x="50819" y="32454"/>
                    <a:pt x="53719" y="28738"/>
                  </a:cubicBezTo>
                  <a:cubicBezTo>
                    <a:pt x="55486" y="27609"/>
                    <a:pt x="57242" y="26464"/>
                    <a:pt x="58967" y="25271"/>
                  </a:cubicBezTo>
                  <a:lnTo>
                    <a:pt x="58967" y="25271"/>
                  </a:lnTo>
                  <a:cubicBezTo>
                    <a:pt x="49578" y="34212"/>
                    <a:pt x="41877" y="44888"/>
                    <a:pt x="36379" y="56641"/>
                  </a:cubicBezTo>
                  <a:cubicBezTo>
                    <a:pt x="34933" y="59735"/>
                    <a:pt x="33644" y="62899"/>
                    <a:pt x="32511" y="66120"/>
                  </a:cubicBezTo>
                  <a:cubicBezTo>
                    <a:pt x="32357" y="66401"/>
                    <a:pt x="32202" y="66683"/>
                    <a:pt x="32050" y="66967"/>
                  </a:cubicBezTo>
                  <a:cubicBezTo>
                    <a:pt x="31976" y="67101"/>
                    <a:pt x="32032" y="67181"/>
                    <a:pt x="32133" y="67218"/>
                  </a:cubicBezTo>
                  <a:cubicBezTo>
                    <a:pt x="32004" y="67597"/>
                    <a:pt x="31878" y="67978"/>
                    <a:pt x="31753" y="68359"/>
                  </a:cubicBezTo>
                  <a:cubicBezTo>
                    <a:pt x="31685" y="68565"/>
                    <a:pt x="31845" y="68652"/>
                    <a:pt x="32020" y="68652"/>
                  </a:cubicBezTo>
                  <a:cubicBezTo>
                    <a:pt x="32124" y="68652"/>
                    <a:pt x="32233" y="68621"/>
                    <a:pt x="32302" y="68565"/>
                  </a:cubicBezTo>
                  <a:cubicBezTo>
                    <a:pt x="36840" y="64838"/>
                    <a:pt x="40971" y="60698"/>
                    <a:pt x="44791" y="56283"/>
                  </a:cubicBezTo>
                  <a:lnTo>
                    <a:pt x="44791" y="56283"/>
                  </a:lnTo>
                  <a:cubicBezTo>
                    <a:pt x="44185" y="57987"/>
                    <a:pt x="43656" y="59716"/>
                    <a:pt x="43221" y="61469"/>
                  </a:cubicBezTo>
                  <a:cubicBezTo>
                    <a:pt x="43035" y="62217"/>
                    <a:pt x="42870" y="62968"/>
                    <a:pt x="42727" y="63724"/>
                  </a:cubicBezTo>
                  <a:cubicBezTo>
                    <a:pt x="40767" y="66436"/>
                    <a:pt x="38864" y="69187"/>
                    <a:pt x="37018" y="71977"/>
                  </a:cubicBezTo>
                  <a:cubicBezTo>
                    <a:pt x="36867" y="72205"/>
                    <a:pt x="37053" y="72331"/>
                    <a:pt x="37260" y="72331"/>
                  </a:cubicBezTo>
                  <a:cubicBezTo>
                    <a:pt x="37383" y="72331"/>
                    <a:pt x="37514" y="72286"/>
                    <a:pt x="37586" y="72192"/>
                  </a:cubicBezTo>
                  <a:cubicBezTo>
                    <a:pt x="39200" y="70053"/>
                    <a:pt x="40803" y="67907"/>
                    <a:pt x="42399" y="65755"/>
                  </a:cubicBezTo>
                  <a:lnTo>
                    <a:pt x="42399" y="65755"/>
                  </a:lnTo>
                  <a:cubicBezTo>
                    <a:pt x="42001" y="68722"/>
                    <a:pt x="41962" y="71726"/>
                    <a:pt x="42372" y="74715"/>
                  </a:cubicBezTo>
                  <a:cubicBezTo>
                    <a:pt x="42389" y="74838"/>
                    <a:pt x="42495" y="74881"/>
                    <a:pt x="42614" y="74881"/>
                  </a:cubicBezTo>
                  <a:cubicBezTo>
                    <a:pt x="42736" y="74881"/>
                    <a:pt x="42871" y="74836"/>
                    <a:pt x="42935" y="74787"/>
                  </a:cubicBezTo>
                  <a:cubicBezTo>
                    <a:pt x="43119" y="74651"/>
                    <a:pt x="43301" y="74510"/>
                    <a:pt x="43480" y="74368"/>
                  </a:cubicBezTo>
                  <a:cubicBezTo>
                    <a:pt x="43509" y="74372"/>
                    <a:pt x="43539" y="74374"/>
                    <a:pt x="43569" y="74374"/>
                  </a:cubicBezTo>
                  <a:cubicBezTo>
                    <a:pt x="43683" y="74374"/>
                    <a:pt x="43798" y="74348"/>
                    <a:pt x="43854" y="74306"/>
                  </a:cubicBezTo>
                  <a:cubicBezTo>
                    <a:pt x="55236" y="65718"/>
                    <a:pt x="64978" y="55235"/>
                    <a:pt x="74218" y="44434"/>
                  </a:cubicBezTo>
                  <a:cubicBezTo>
                    <a:pt x="76880" y="41321"/>
                    <a:pt x="79505" y="38178"/>
                    <a:pt x="82131" y="35035"/>
                  </a:cubicBezTo>
                  <a:cubicBezTo>
                    <a:pt x="82307" y="34823"/>
                    <a:pt x="82081" y="34674"/>
                    <a:pt x="81871" y="34674"/>
                  </a:cubicBezTo>
                  <a:cubicBezTo>
                    <a:pt x="81807" y="34674"/>
                    <a:pt x="81744" y="34688"/>
                    <a:pt x="81694" y="34718"/>
                  </a:cubicBezTo>
                  <a:cubicBezTo>
                    <a:pt x="75568" y="38490"/>
                    <a:pt x="69882" y="42931"/>
                    <a:pt x="64757" y="47983"/>
                  </a:cubicBezTo>
                  <a:cubicBezTo>
                    <a:pt x="59460" y="53211"/>
                    <a:pt x="55159" y="59076"/>
                    <a:pt x="50895" y="65142"/>
                  </a:cubicBezTo>
                  <a:cubicBezTo>
                    <a:pt x="49141" y="67637"/>
                    <a:pt x="47294" y="70077"/>
                    <a:pt x="45118" y="72197"/>
                  </a:cubicBezTo>
                  <a:cubicBezTo>
                    <a:pt x="53240" y="58414"/>
                    <a:pt x="61891" y="44949"/>
                    <a:pt x="71051" y="31833"/>
                  </a:cubicBezTo>
                  <a:cubicBezTo>
                    <a:pt x="71212" y="31602"/>
                    <a:pt x="71041" y="31498"/>
                    <a:pt x="70836" y="31498"/>
                  </a:cubicBezTo>
                  <a:cubicBezTo>
                    <a:pt x="70706" y="31498"/>
                    <a:pt x="70564" y="31540"/>
                    <a:pt x="70483" y="31618"/>
                  </a:cubicBezTo>
                  <a:cubicBezTo>
                    <a:pt x="65418" y="36538"/>
                    <a:pt x="60568" y="41674"/>
                    <a:pt x="55951" y="47012"/>
                  </a:cubicBezTo>
                  <a:cubicBezTo>
                    <a:pt x="60718" y="40253"/>
                    <a:pt x="65397" y="33434"/>
                    <a:pt x="69989" y="26556"/>
                  </a:cubicBezTo>
                  <a:cubicBezTo>
                    <a:pt x="70148" y="26319"/>
                    <a:pt x="69963" y="26215"/>
                    <a:pt x="69758" y="26215"/>
                  </a:cubicBezTo>
                  <a:cubicBezTo>
                    <a:pt x="69657" y="26215"/>
                    <a:pt x="69551" y="26240"/>
                    <a:pt x="69479" y="26287"/>
                  </a:cubicBezTo>
                  <a:cubicBezTo>
                    <a:pt x="67122" y="27829"/>
                    <a:pt x="64823" y="29459"/>
                    <a:pt x="62589" y="31171"/>
                  </a:cubicBezTo>
                  <a:cubicBezTo>
                    <a:pt x="63986" y="28886"/>
                    <a:pt x="65359" y="26586"/>
                    <a:pt x="66721" y="24281"/>
                  </a:cubicBezTo>
                  <a:cubicBezTo>
                    <a:pt x="66839" y="24079"/>
                    <a:pt x="66657" y="24009"/>
                    <a:pt x="66466" y="24009"/>
                  </a:cubicBezTo>
                  <a:cubicBezTo>
                    <a:pt x="66348" y="24009"/>
                    <a:pt x="66226" y="24036"/>
                    <a:pt x="66170" y="24074"/>
                  </a:cubicBezTo>
                  <a:cubicBezTo>
                    <a:pt x="63489" y="25909"/>
                    <a:pt x="61161" y="28128"/>
                    <a:pt x="59090" y="30578"/>
                  </a:cubicBezTo>
                  <a:cubicBezTo>
                    <a:pt x="59228" y="30359"/>
                    <a:pt x="59365" y="30138"/>
                    <a:pt x="59504" y="29919"/>
                  </a:cubicBezTo>
                  <a:cubicBezTo>
                    <a:pt x="60655" y="28076"/>
                    <a:pt x="61790" y="26224"/>
                    <a:pt x="62906" y="24361"/>
                  </a:cubicBezTo>
                  <a:cubicBezTo>
                    <a:pt x="63839" y="22805"/>
                    <a:pt x="64806" y="21249"/>
                    <a:pt x="64581" y="19366"/>
                  </a:cubicBezTo>
                  <a:cubicBezTo>
                    <a:pt x="64566" y="19244"/>
                    <a:pt x="64439" y="19202"/>
                    <a:pt x="64313" y="19202"/>
                  </a:cubicBezTo>
                  <a:cubicBezTo>
                    <a:pt x="64227" y="19202"/>
                    <a:pt x="64141" y="19222"/>
                    <a:pt x="64092" y="19249"/>
                  </a:cubicBezTo>
                  <a:cubicBezTo>
                    <a:pt x="61861" y="20482"/>
                    <a:pt x="59771" y="21886"/>
                    <a:pt x="57795" y="23424"/>
                  </a:cubicBezTo>
                  <a:cubicBezTo>
                    <a:pt x="59061" y="21740"/>
                    <a:pt x="60310" y="20044"/>
                    <a:pt x="61535" y="18329"/>
                  </a:cubicBezTo>
                  <a:cubicBezTo>
                    <a:pt x="64381" y="14341"/>
                    <a:pt x="67058" y="10233"/>
                    <a:pt x="69445" y="5951"/>
                  </a:cubicBezTo>
                  <a:cubicBezTo>
                    <a:pt x="69547" y="5768"/>
                    <a:pt x="69400" y="5684"/>
                    <a:pt x="69217" y="5684"/>
                  </a:cubicBezTo>
                  <a:cubicBezTo>
                    <a:pt x="69058" y="5684"/>
                    <a:pt x="68870" y="5748"/>
                    <a:pt x="68798" y="5865"/>
                  </a:cubicBezTo>
                  <a:cubicBezTo>
                    <a:pt x="64284" y="13140"/>
                    <a:pt x="59274" y="20070"/>
                    <a:pt x="53924" y="26731"/>
                  </a:cubicBezTo>
                  <a:cubicBezTo>
                    <a:pt x="52727" y="27844"/>
                    <a:pt x="51571" y="29008"/>
                    <a:pt x="50452" y="30205"/>
                  </a:cubicBezTo>
                  <a:cubicBezTo>
                    <a:pt x="47733" y="31932"/>
                    <a:pt x="45017" y="33666"/>
                    <a:pt x="42390" y="35531"/>
                  </a:cubicBezTo>
                  <a:cubicBezTo>
                    <a:pt x="41753" y="35982"/>
                    <a:pt x="41122" y="36439"/>
                    <a:pt x="40494" y="36901"/>
                  </a:cubicBezTo>
                  <a:lnTo>
                    <a:pt x="48602" y="26171"/>
                  </a:lnTo>
                  <a:cubicBezTo>
                    <a:pt x="49867" y="24499"/>
                    <a:pt x="51188" y="22855"/>
                    <a:pt x="52387" y="21135"/>
                  </a:cubicBezTo>
                  <a:cubicBezTo>
                    <a:pt x="53162" y="20028"/>
                    <a:pt x="53776" y="18875"/>
                    <a:pt x="53858" y="17559"/>
                  </a:cubicBezTo>
                  <a:cubicBezTo>
                    <a:pt x="56397" y="15192"/>
                    <a:pt x="58961" y="12849"/>
                    <a:pt x="61523" y="10507"/>
                  </a:cubicBezTo>
                  <a:cubicBezTo>
                    <a:pt x="61755" y="10295"/>
                    <a:pt x="61564" y="10083"/>
                    <a:pt x="61335" y="10083"/>
                  </a:cubicBezTo>
                  <a:cubicBezTo>
                    <a:pt x="61272" y="10083"/>
                    <a:pt x="61206" y="10099"/>
                    <a:pt x="61145" y="10135"/>
                  </a:cubicBezTo>
                  <a:cubicBezTo>
                    <a:pt x="58562" y="11682"/>
                    <a:pt x="56010" y="13281"/>
                    <a:pt x="53494" y="14930"/>
                  </a:cubicBezTo>
                  <a:cubicBezTo>
                    <a:pt x="56668" y="11658"/>
                    <a:pt x="59833" y="8378"/>
                    <a:pt x="62995" y="5096"/>
                  </a:cubicBezTo>
                  <a:cubicBezTo>
                    <a:pt x="63199" y="4886"/>
                    <a:pt x="62961" y="4760"/>
                    <a:pt x="62732" y="4760"/>
                  </a:cubicBezTo>
                  <a:cubicBezTo>
                    <a:pt x="62638" y="4760"/>
                    <a:pt x="62545" y="4781"/>
                    <a:pt x="62485" y="4826"/>
                  </a:cubicBezTo>
                  <a:cubicBezTo>
                    <a:pt x="55809" y="9895"/>
                    <a:pt x="49620" y="15540"/>
                    <a:pt x="43870" y="21609"/>
                  </a:cubicBezTo>
                  <a:cubicBezTo>
                    <a:pt x="38622" y="25460"/>
                    <a:pt x="33545" y="29541"/>
                    <a:pt x="28657" y="33842"/>
                  </a:cubicBezTo>
                  <a:cubicBezTo>
                    <a:pt x="30607" y="31631"/>
                    <a:pt x="32515" y="29379"/>
                    <a:pt x="34442" y="27147"/>
                  </a:cubicBezTo>
                  <a:cubicBezTo>
                    <a:pt x="34671" y="26882"/>
                    <a:pt x="34901" y="26615"/>
                    <a:pt x="35132" y="26347"/>
                  </a:cubicBezTo>
                  <a:cubicBezTo>
                    <a:pt x="39067" y="22082"/>
                    <a:pt x="43102" y="17909"/>
                    <a:pt x="47182" y="13790"/>
                  </a:cubicBezTo>
                  <a:cubicBezTo>
                    <a:pt x="50744" y="10192"/>
                    <a:pt x="54339" y="6628"/>
                    <a:pt x="57938" y="3065"/>
                  </a:cubicBezTo>
                  <a:cubicBezTo>
                    <a:pt x="58127" y="2878"/>
                    <a:pt x="57882" y="2702"/>
                    <a:pt x="57683" y="2702"/>
                  </a:cubicBezTo>
                  <a:cubicBezTo>
                    <a:pt x="57650" y="2702"/>
                    <a:pt x="57618" y="2707"/>
                    <a:pt x="57589" y="2717"/>
                  </a:cubicBezTo>
                  <a:cubicBezTo>
                    <a:pt x="53394" y="4283"/>
                    <a:pt x="50472" y="7698"/>
                    <a:pt x="47623" y="11000"/>
                  </a:cubicBezTo>
                  <a:cubicBezTo>
                    <a:pt x="43847" y="15377"/>
                    <a:pt x="40069" y="19755"/>
                    <a:pt x="36290" y="24132"/>
                  </a:cubicBezTo>
                  <a:cubicBezTo>
                    <a:pt x="35786" y="24718"/>
                    <a:pt x="35281" y="25305"/>
                    <a:pt x="34778" y="25892"/>
                  </a:cubicBezTo>
                  <a:cubicBezTo>
                    <a:pt x="31278" y="29676"/>
                    <a:pt x="27859" y="33534"/>
                    <a:pt x="24562" y="37497"/>
                  </a:cubicBezTo>
                  <a:cubicBezTo>
                    <a:pt x="24444" y="37621"/>
                    <a:pt x="24327" y="37743"/>
                    <a:pt x="24208" y="37866"/>
                  </a:cubicBezTo>
                  <a:cubicBezTo>
                    <a:pt x="22646" y="39319"/>
                    <a:pt x="21105" y="40795"/>
                    <a:pt x="19587" y="42292"/>
                  </a:cubicBezTo>
                  <a:cubicBezTo>
                    <a:pt x="19499" y="42380"/>
                    <a:pt x="19411" y="42467"/>
                    <a:pt x="19324" y="42554"/>
                  </a:cubicBezTo>
                  <a:cubicBezTo>
                    <a:pt x="17414" y="44257"/>
                    <a:pt x="15440" y="45887"/>
                    <a:pt x="13408" y="47474"/>
                  </a:cubicBezTo>
                  <a:cubicBezTo>
                    <a:pt x="11943" y="48619"/>
                    <a:pt x="10472" y="49760"/>
                    <a:pt x="9023" y="50929"/>
                  </a:cubicBezTo>
                  <a:cubicBezTo>
                    <a:pt x="9782" y="48761"/>
                    <a:pt x="10616" y="46621"/>
                    <a:pt x="11529" y="44515"/>
                  </a:cubicBezTo>
                  <a:cubicBezTo>
                    <a:pt x="11679" y="44339"/>
                    <a:pt x="11833" y="44162"/>
                    <a:pt x="11987" y="43986"/>
                  </a:cubicBezTo>
                  <a:cubicBezTo>
                    <a:pt x="13944" y="42781"/>
                    <a:pt x="15680" y="41238"/>
                    <a:pt x="17284" y="39568"/>
                  </a:cubicBezTo>
                  <a:cubicBezTo>
                    <a:pt x="19614" y="37136"/>
                    <a:pt x="21763" y="34518"/>
                    <a:pt x="23931" y="31936"/>
                  </a:cubicBezTo>
                  <a:cubicBezTo>
                    <a:pt x="30180" y="26204"/>
                    <a:pt x="36734" y="20757"/>
                    <a:pt x="42924" y="15082"/>
                  </a:cubicBezTo>
                  <a:cubicBezTo>
                    <a:pt x="46983" y="11360"/>
                    <a:pt x="50926" y="7505"/>
                    <a:pt x="54591" y="3392"/>
                  </a:cubicBezTo>
                  <a:cubicBezTo>
                    <a:pt x="54783" y="3177"/>
                    <a:pt x="54541" y="3038"/>
                    <a:pt x="54326" y="3038"/>
                  </a:cubicBezTo>
                  <a:cubicBezTo>
                    <a:pt x="54263" y="3038"/>
                    <a:pt x="54203" y="3050"/>
                    <a:pt x="54156" y="3076"/>
                  </a:cubicBezTo>
                  <a:cubicBezTo>
                    <a:pt x="49650" y="5528"/>
                    <a:pt x="45287" y="8238"/>
                    <a:pt x="41090" y="11184"/>
                  </a:cubicBezTo>
                  <a:cubicBezTo>
                    <a:pt x="41122" y="11142"/>
                    <a:pt x="41154" y="11102"/>
                    <a:pt x="41186" y="11059"/>
                  </a:cubicBezTo>
                  <a:cubicBezTo>
                    <a:pt x="43786" y="7743"/>
                    <a:pt x="46249" y="4282"/>
                    <a:pt x="47676" y="283"/>
                  </a:cubicBezTo>
                  <a:cubicBezTo>
                    <a:pt x="47750" y="75"/>
                    <a:pt x="47618" y="0"/>
                    <a:pt x="47454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" name="Google Shape;260;p22"/>
            <p:cNvGrpSpPr/>
            <p:nvPr/>
          </p:nvGrpSpPr>
          <p:grpSpPr>
            <a:xfrm>
              <a:off x="-459947" y="3889924"/>
              <a:ext cx="1337874" cy="1428148"/>
              <a:chOff x="3703375" y="563125"/>
              <a:chExt cx="972575" cy="1038200"/>
            </a:xfrm>
          </p:grpSpPr>
          <p:sp>
            <p:nvSpPr>
              <p:cNvPr id="261" name="Google Shape;261;p22"/>
              <p:cNvSpPr/>
              <p:nvPr/>
            </p:nvSpPr>
            <p:spPr>
              <a:xfrm>
                <a:off x="4665200" y="1264200"/>
                <a:ext cx="7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3" h="93" extrusionOk="0">
                    <a:moveTo>
                      <a:pt x="1" y="1"/>
                    </a:moveTo>
                    <a:cubicBezTo>
                      <a:pt x="1" y="30"/>
                      <a:pt x="1" y="61"/>
                      <a:pt x="2" y="92"/>
                    </a:cubicBezTo>
                    <a:cubicBezTo>
                      <a:pt x="2" y="61"/>
                      <a:pt x="1" y="30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2"/>
              <p:cNvSpPr/>
              <p:nvPr/>
            </p:nvSpPr>
            <p:spPr>
              <a:xfrm>
                <a:off x="4665125" y="1260175"/>
                <a:ext cx="10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4" h="16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54"/>
                      <a:pt x="1" y="107"/>
                      <a:pt x="4" y="163"/>
                    </a:cubicBezTo>
                    <a:cubicBezTo>
                      <a:pt x="1" y="107"/>
                      <a:pt x="1" y="5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2"/>
              <p:cNvSpPr/>
              <p:nvPr/>
            </p:nvSpPr>
            <p:spPr>
              <a:xfrm>
                <a:off x="4665250" y="1266500"/>
                <a:ext cx="2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5" extrusionOk="0">
                    <a:moveTo>
                      <a:pt x="0" y="0"/>
                    </a:moveTo>
                    <a:lnTo>
                      <a:pt x="0" y="35"/>
                    </a:ln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>
                <a:off x="3703375" y="563125"/>
                <a:ext cx="972575" cy="1038200"/>
              </a:xfrm>
              <a:custGeom>
                <a:avLst/>
                <a:gdLst/>
                <a:ahLst/>
                <a:cxnLst/>
                <a:rect l="l" t="t" r="r" b="b"/>
                <a:pathLst>
                  <a:path w="38903" h="41528" extrusionOk="0">
                    <a:moveTo>
                      <a:pt x="15288" y="625"/>
                    </a:moveTo>
                    <a:cubicBezTo>
                      <a:pt x="15534" y="625"/>
                      <a:pt x="15781" y="634"/>
                      <a:pt x="16027" y="651"/>
                    </a:cubicBezTo>
                    <a:cubicBezTo>
                      <a:pt x="16233" y="674"/>
                      <a:pt x="16439" y="701"/>
                      <a:pt x="16642" y="738"/>
                    </a:cubicBezTo>
                    <a:cubicBezTo>
                      <a:pt x="17150" y="824"/>
                      <a:pt x="17650" y="948"/>
                      <a:pt x="18145" y="1090"/>
                    </a:cubicBezTo>
                    <a:cubicBezTo>
                      <a:pt x="18044" y="1127"/>
                      <a:pt x="17943" y="1166"/>
                      <a:pt x="17842" y="1206"/>
                    </a:cubicBezTo>
                    <a:cubicBezTo>
                      <a:pt x="17470" y="1357"/>
                      <a:pt x="17103" y="1525"/>
                      <a:pt x="16744" y="1708"/>
                    </a:cubicBezTo>
                    <a:cubicBezTo>
                      <a:pt x="16690" y="1683"/>
                      <a:pt x="16623" y="1655"/>
                      <a:pt x="16623" y="1655"/>
                    </a:cubicBezTo>
                    <a:cubicBezTo>
                      <a:pt x="16058" y="1415"/>
                      <a:pt x="15473" y="1215"/>
                      <a:pt x="14884" y="1042"/>
                    </a:cubicBezTo>
                    <a:cubicBezTo>
                      <a:pt x="14551" y="927"/>
                      <a:pt x="14215" y="821"/>
                      <a:pt x="13877" y="727"/>
                    </a:cubicBezTo>
                    <a:cubicBezTo>
                      <a:pt x="14344" y="658"/>
                      <a:pt x="14816" y="625"/>
                      <a:pt x="15288" y="625"/>
                    </a:cubicBezTo>
                    <a:close/>
                    <a:moveTo>
                      <a:pt x="23706" y="198"/>
                    </a:moveTo>
                    <a:cubicBezTo>
                      <a:pt x="24340" y="198"/>
                      <a:pt x="24974" y="257"/>
                      <a:pt x="25593" y="387"/>
                    </a:cubicBezTo>
                    <a:cubicBezTo>
                      <a:pt x="24904" y="514"/>
                      <a:pt x="24224" y="686"/>
                      <a:pt x="23560" y="907"/>
                    </a:cubicBezTo>
                    <a:cubicBezTo>
                      <a:pt x="22815" y="1153"/>
                      <a:pt x="22092" y="1461"/>
                      <a:pt x="21396" y="1821"/>
                    </a:cubicBezTo>
                    <a:cubicBezTo>
                      <a:pt x="21356" y="1803"/>
                      <a:pt x="21315" y="1785"/>
                      <a:pt x="21315" y="1785"/>
                    </a:cubicBezTo>
                    <a:cubicBezTo>
                      <a:pt x="20638" y="1494"/>
                      <a:pt x="19938" y="1248"/>
                      <a:pt x="19228" y="1055"/>
                    </a:cubicBezTo>
                    <a:cubicBezTo>
                      <a:pt x="19440" y="974"/>
                      <a:pt x="19657" y="900"/>
                      <a:pt x="19873" y="830"/>
                    </a:cubicBezTo>
                    <a:cubicBezTo>
                      <a:pt x="20258" y="708"/>
                      <a:pt x="20648" y="599"/>
                      <a:pt x="21044" y="512"/>
                    </a:cubicBezTo>
                    <a:cubicBezTo>
                      <a:pt x="21592" y="385"/>
                      <a:pt x="22163" y="296"/>
                      <a:pt x="22723" y="243"/>
                    </a:cubicBezTo>
                    <a:cubicBezTo>
                      <a:pt x="22761" y="241"/>
                      <a:pt x="22799" y="237"/>
                      <a:pt x="22837" y="234"/>
                    </a:cubicBezTo>
                    <a:cubicBezTo>
                      <a:pt x="23126" y="210"/>
                      <a:pt x="23416" y="198"/>
                      <a:pt x="23706" y="198"/>
                    </a:cubicBezTo>
                    <a:close/>
                    <a:moveTo>
                      <a:pt x="18777" y="1292"/>
                    </a:moveTo>
                    <a:cubicBezTo>
                      <a:pt x="19536" y="1509"/>
                      <a:pt x="20279" y="1774"/>
                      <a:pt x="21009" y="2068"/>
                    </a:cubicBezTo>
                    <a:cubicBezTo>
                      <a:pt x="20912" y="2124"/>
                      <a:pt x="20818" y="2180"/>
                      <a:pt x="20723" y="2238"/>
                    </a:cubicBezTo>
                    <a:cubicBezTo>
                      <a:pt x="20226" y="2541"/>
                      <a:pt x="19744" y="2870"/>
                      <a:pt x="19289" y="3234"/>
                    </a:cubicBezTo>
                    <a:cubicBezTo>
                      <a:pt x="19280" y="3229"/>
                      <a:pt x="19273" y="3222"/>
                      <a:pt x="19264" y="3217"/>
                    </a:cubicBezTo>
                    <a:cubicBezTo>
                      <a:pt x="19255" y="3224"/>
                      <a:pt x="19246" y="3229"/>
                      <a:pt x="19238" y="3235"/>
                    </a:cubicBezTo>
                    <a:cubicBezTo>
                      <a:pt x="18584" y="2748"/>
                      <a:pt x="17890" y="2318"/>
                      <a:pt x="17170" y="1937"/>
                    </a:cubicBezTo>
                    <a:cubicBezTo>
                      <a:pt x="17245" y="1905"/>
                      <a:pt x="17318" y="1870"/>
                      <a:pt x="17392" y="1841"/>
                    </a:cubicBezTo>
                    <a:cubicBezTo>
                      <a:pt x="17847" y="1641"/>
                      <a:pt x="18310" y="1457"/>
                      <a:pt x="18777" y="1292"/>
                    </a:cubicBezTo>
                    <a:close/>
                    <a:moveTo>
                      <a:pt x="9105" y="8095"/>
                    </a:moveTo>
                    <a:cubicBezTo>
                      <a:pt x="9072" y="8133"/>
                      <a:pt x="9039" y="8171"/>
                      <a:pt x="9006" y="8209"/>
                    </a:cubicBezTo>
                    <a:lnTo>
                      <a:pt x="9006" y="8209"/>
                    </a:lnTo>
                    <a:cubicBezTo>
                      <a:pt x="9035" y="8175"/>
                      <a:pt x="9065" y="8141"/>
                      <a:pt x="9095" y="8107"/>
                    </a:cubicBezTo>
                    <a:cubicBezTo>
                      <a:pt x="9099" y="8103"/>
                      <a:pt x="9101" y="8099"/>
                      <a:pt x="9105" y="8095"/>
                    </a:cubicBezTo>
                    <a:close/>
                    <a:moveTo>
                      <a:pt x="26153" y="532"/>
                    </a:moveTo>
                    <a:cubicBezTo>
                      <a:pt x="26205" y="547"/>
                      <a:pt x="26366" y="590"/>
                      <a:pt x="26366" y="590"/>
                    </a:cubicBezTo>
                    <a:cubicBezTo>
                      <a:pt x="26492" y="621"/>
                      <a:pt x="26692" y="690"/>
                      <a:pt x="26817" y="728"/>
                    </a:cubicBezTo>
                    <a:cubicBezTo>
                      <a:pt x="26873" y="745"/>
                      <a:pt x="26988" y="790"/>
                      <a:pt x="27039" y="810"/>
                    </a:cubicBezTo>
                    <a:cubicBezTo>
                      <a:pt x="30831" y="2217"/>
                      <a:pt x="32454" y="6021"/>
                      <a:pt x="32952" y="9781"/>
                    </a:cubicBezTo>
                    <a:cubicBezTo>
                      <a:pt x="33033" y="10407"/>
                      <a:pt x="33088" y="11037"/>
                      <a:pt x="33115" y="11669"/>
                    </a:cubicBezTo>
                    <a:cubicBezTo>
                      <a:pt x="33120" y="11803"/>
                      <a:pt x="33124" y="11937"/>
                      <a:pt x="33128" y="12071"/>
                    </a:cubicBezTo>
                    <a:cubicBezTo>
                      <a:pt x="32855" y="11663"/>
                      <a:pt x="32562" y="11242"/>
                      <a:pt x="32285" y="10873"/>
                    </a:cubicBezTo>
                    <a:cubicBezTo>
                      <a:pt x="30889" y="8991"/>
                      <a:pt x="29252" y="7270"/>
                      <a:pt x="27450" y="5772"/>
                    </a:cubicBezTo>
                    <a:cubicBezTo>
                      <a:pt x="25667" y="4297"/>
                      <a:pt x="23709" y="3009"/>
                      <a:pt x="21588" y="2075"/>
                    </a:cubicBezTo>
                    <a:cubicBezTo>
                      <a:pt x="21907" y="1919"/>
                      <a:pt x="22228" y="1767"/>
                      <a:pt x="22552" y="1625"/>
                    </a:cubicBezTo>
                    <a:cubicBezTo>
                      <a:pt x="22919" y="1464"/>
                      <a:pt x="23291" y="1312"/>
                      <a:pt x="23669" y="1167"/>
                    </a:cubicBezTo>
                    <a:cubicBezTo>
                      <a:pt x="24478" y="895"/>
                      <a:pt x="25309" y="681"/>
                      <a:pt x="26153" y="532"/>
                    </a:cubicBezTo>
                    <a:close/>
                    <a:moveTo>
                      <a:pt x="13423" y="935"/>
                    </a:moveTo>
                    <a:cubicBezTo>
                      <a:pt x="14232" y="1141"/>
                      <a:pt x="15025" y="1415"/>
                      <a:pt x="15796" y="1734"/>
                    </a:cubicBezTo>
                    <a:cubicBezTo>
                      <a:pt x="15956" y="1799"/>
                      <a:pt x="16116" y="1869"/>
                      <a:pt x="16274" y="1940"/>
                    </a:cubicBezTo>
                    <a:cubicBezTo>
                      <a:pt x="14668" y="2789"/>
                      <a:pt x="13178" y="3845"/>
                      <a:pt x="11821" y="5049"/>
                    </a:cubicBezTo>
                    <a:cubicBezTo>
                      <a:pt x="11227" y="5572"/>
                      <a:pt x="10636" y="6143"/>
                      <a:pt x="10092" y="6715"/>
                    </a:cubicBezTo>
                    <a:cubicBezTo>
                      <a:pt x="8469" y="8418"/>
                      <a:pt x="7047" y="10313"/>
                      <a:pt x="5820" y="12318"/>
                    </a:cubicBezTo>
                    <a:cubicBezTo>
                      <a:pt x="5873" y="11274"/>
                      <a:pt x="6010" y="10236"/>
                      <a:pt x="6237" y="9216"/>
                    </a:cubicBezTo>
                    <a:cubicBezTo>
                      <a:pt x="6480" y="8220"/>
                      <a:pt x="6809" y="7244"/>
                      <a:pt x="7233" y="6307"/>
                    </a:cubicBezTo>
                    <a:cubicBezTo>
                      <a:pt x="7643" y="5389"/>
                      <a:pt x="8162" y="4507"/>
                      <a:pt x="8804" y="3732"/>
                    </a:cubicBezTo>
                    <a:cubicBezTo>
                      <a:pt x="9969" y="2305"/>
                      <a:pt x="11613" y="1287"/>
                      <a:pt x="13423" y="935"/>
                    </a:cubicBezTo>
                    <a:close/>
                    <a:moveTo>
                      <a:pt x="21459" y="2140"/>
                    </a:moveTo>
                    <a:cubicBezTo>
                      <a:pt x="22622" y="2670"/>
                      <a:pt x="23735" y="3309"/>
                      <a:pt x="24796" y="4022"/>
                    </a:cubicBezTo>
                    <a:lnTo>
                      <a:pt x="24801" y="4021"/>
                    </a:lnTo>
                    <a:cubicBezTo>
                      <a:pt x="24810" y="4027"/>
                      <a:pt x="24819" y="4033"/>
                      <a:pt x="24828" y="4039"/>
                    </a:cubicBezTo>
                    <a:lnTo>
                      <a:pt x="24828" y="4039"/>
                    </a:lnTo>
                    <a:cubicBezTo>
                      <a:pt x="24881" y="4075"/>
                      <a:pt x="24931" y="4111"/>
                      <a:pt x="24983" y="4146"/>
                    </a:cubicBezTo>
                    <a:cubicBezTo>
                      <a:pt x="24953" y="4125"/>
                      <a:pt x="24923" y="4104"/>
                      <a:pt x="24892" y="4083"/>
                    </a:cubicBezTo>
                    <a:lnTo>
                      <a:pt x="24892" y="4083"/>
                    </a:lnTo>
                    <a:cubicBezTo>
                      <a:pt x="25381" y="4414"/>
                      <a:pt x="25862" y="4764"/>
                      <a:pt x="26335" y="5132"/>
                    </a:cubicBezTo>
                    <a:cubicBezTo>
                      <a:pt x="26339" y="5135"/>
                      <a:pt x="26344" y="5139"/>
                      <a:pt x="26349" y="5142"/>
                    </a:cubicBezTo>
                    <a:lnTo>
                      <a:pt x="26349" y="5142"/>
                    </a:lnTo>
                    <a:cubicBezTo>
                      <a:pt x="26069" y="4926"/>
                      <a:pt x="25785" y="4714"/>
                      <a:pt x="25496" y="4507"/>
                    </a:cubicBezTo>
                    <a:lnTo>
                      <a:pt x="25496" y="4507"/>
                    </a:lnTo>
                    <a:cubicBezTo>
                      <a:pt x="25910" y="4808"/>
                      <a:pt x="26317" y="5118"/>
                      <a:pt x="26714" y="5440"/>
                    </a:cubicBezTo>
                    <a:cubicBezTo>
                      <a:pt x="27043" y="5708"/>
                      <a:pt x="27366" y="5986"/>
                      <a:pt x="27682" y="6268"/>
                    </a:cubicBezTo>
                    <a:cubicBezTo>
                      <a:pt x="27888" y="6450"/>
                      <a:pt x="28122" y="6673"/>
                      <a:pt x="28324" y="6859"/>
                    </a:cubicBezTo>
                    <a:cubicBezTo>
                      <a:pt x="28569" y="7094"/>
                      <a:pt x="28889" y="7404"/>
                      <a:pt x="29124" y="7646"/>
                    </a:cubicBezTo>
                    <a:cubicBezTo>
                      <a:pt x="29224" y="7747"/>
                      <a:pt x="29380" y="7900"/>
                      <a:pt x="29473" y="8002"/>
                    </a:cubicBezTo>
                    <a:cubicBezTo>
                      <a:pt x="29586" y="8125"/>
                      <a:pt x="29878" y="8431"/>
                      <a:pt x="29982" y="8549"/>
                    </a:cubicBezTo>
                    <a:cubicBezTo>
                      <a:pt x="30303" y="8904"/>
                      <a:pt x="30656" y="9311"/>
                      <a:pt x="30963" y="9680"/>
                    </a:cubicBezTo>
                    <a:cubicBezTo>
                      <a:pt x="31070" y="9809"/>
                      <a:pt x="31321" y="10126"/>
                      <a:pt x="31432" y="10261"/>
                    </a:cubicBezTo>
                    <a:cubicBezTo>
                      <a:pt x="31520" y="10375"/>
                      <a:pt x="31754" y="10681"/>
                      <a:pt x="31859" y="10821"/>
                    </a:cubicBezTo>
                    <a:cubicBezTo>
                      <a:pt x="32337" y="11469"/>
                      <a:pt x="32787" y="12136"/>
                      <a:pt x="33205" y="12821"/>
                    </a:cubicBezTo>
                    <a:cubicBezTo>
                      <a:pt x="33159" y="15165"/>
                      <a:pt x="32791" y="17498"/>
                      <a:pt x="32186" y="19761"/>
                    </a:cubicBezTo>
                    <a:cubicBezTo>
                      <a:pt x="32090" y="19486"/>
                      <a:pt x="31991" y="19212"/>
                      <a:pt x="31885" y="18939"/>
                    </a:cubicBezTo>
                    <a:cubicBezTo>
                      <a:pt x="31199" y="17138"/>
                      <a:pt x="30349" y="15396"/>
                      <a:pt x="29386" y="13727"/>
                    </a:cubicBezTo>
                    <a:cubicBezTo>
                      <a:pt x="28923" y="12920"/>
                      <a:pt x="28417" y="12115"/>
                      <a:pt x="27886" y="11353"/>
                    </a:cubicBezTo>
                    <a:cubicBezTo>
                      <a:pt x="27754" y="11170"/>
                      <a:pt x="27570" y="10916"/>
                      <a:pt x="27437" y="10732"/>
                    </a:cubicBezTo>
                    <a:cubicBezTo>
                      <a:pt x="27368" y="10641"/>
                      <a:pt x="27195" y="10419"/>
                      <a:pt x="27124" y="10327"/>
                    </a:cubicBezTo>
                    <a:cubicBezTo>
                      <a:pt x="27077" y="10264"/>
                      <a:pt x="26992" y="10152"/>
                      <a:pt x="26944" y="10092"/>
                    </a:cubicBezTo>
                    <a:cubicBezTo>
                      <a:pt x="26845" y="9971"/>
                      <a:pt x="26477" y="9512"/>
                      <a:pt x="26379" y="9400"/>
                    </a:cubicBezTo>
                    <a:cubicBezTo>
                      <a:pt x="24663" y="7366"/>
                      <a:pt x="22680" y="5552"/>
                      <a:pt x="20493" y="4036"/>
                    </a:cubicBezTo>
                    <a:cubicBezTo>
                      <a:pt x="20408" y="3978"/>
                      <a:pt x="20151" y="3804"/>
                      <a:pt x="20073" y="3749"/>
                    </a:cubicBezTo>
                    <a:cubicBezTo>
                      <a:pt x="20025" y="3715"/>
                      <a:pt x="19911" y="3642"/>
                      <a:pt x="19787" y="3562"/>
                    </a:cubicBezTo>
                    <a:cubicBezTo>
                      <a:pt x="19658" y="3475"/>
                      <a:pt x="19527" y="3390"/>
                      <a:pt x="19397" y="3306"/>
                    </a:cubicBezTo>
                    <a:cubicBezTo>
                      <a:pt x="19879" y="2981"/>
                      <a:pt x="20372" y="2674"/>
                      <a:pt x="20880" y="2391"/>
                    </a:cubicBezTo>
                    <a:cubicBezTo>
                      <a:pt x="20906" y="2377"/>
                      <a:pt x="20932" y="2364"/>
                      <a:pt x="20956" y="2349"/>
                    </a:cubicBezTo>
                    <a:cubicBezTo>
                      <a:pt x="21092" y="2282"/>
                      <a:pt x="21227" y="2216"/>
                      <a:pt x="21363" y="2152"/>
                    </a:cubicBezTo>
                    <a:cubicBezTo>
                      <a:pt x="21377" y="2158"/>
                      <a:pt x="21390" y="2164"/>
                      <a:pt x="21400" y="2168"/>
                    </a:cubicBezTo>
                    <a:cubicBezTo>
                      <a:pt x="21419" y="2159"/>
                      <a:pt x="21440" y="2149"/>
                      <a:pt x="21459" y="2140"/>
                    </a:cubicBezTo>
                    <a:close/>
                    <a:moveTo>
                      <a:pt x="28731" y="189"/>
                    </a:moveTo>
                    <a:cubicBezTo>
                      <a:pt x="33002" y="189"/>
                      <a:pt x="35975" y="2616"/>
                      <a:pt x="37281" y="6881"/>
                    </a:cubicBezTo>
                    <a:cubicBezTo>
                      <a:pt x="38372" y="10476"/>
                      <a:pt x="38180" y="14493"/>
                      <a:pt x="37442" y="18143"/>
                    </a:cubicBezTo>
                    <a:cubicBezTo>
                      <a:pt x="37322" y="18717"/>
                      <a:pt x="37186" y="19291"/>
                      <a:pt x="37037" y="19859"/>
                    </a:cubicBezTo>
                    <a:cubicBezTo>
                      <a:pt x="37002" y="19763"/>
                      <a:pt x="36968" y="19673"/>
                      <a:pt x="36937" y="19593"/>
                    </a:cubicBezTo>
                    <a:cubicBezTo>
                      <a:pt x="36046" y="17191"/>
                      <a:pt x="34868" y="14905"/>
                      <a:pt x="33504" y="12738"/>
                    </a:cubicBezTo>
                    <a:cubicBezTo>
                      <a:pt x="33502" y="12108"/>
                      <a:pt x="33475" y="11478"/>
                      <a:pt x="33418" y="10848"/>
                    </a:cubicBezTo>
                    <a:cubicBezTo>
                      <a:pt x="33303" y="9571"/>
                      <a:pt x="33079" y="8298"/>
                      <a:pt x="32698" y="7071"/>
                    </a:cubicBezTo>
                    <a:cubicBezTo>
                      <a:pt x="32239" y="5554"/>
                      <a:pt x="31534" y="4100"/>
                      <a:pt x="30481" y="2905"/>
                    </a:cubicBezTo>
                    <a:cubicBezTo>
                      <a:pt x="30427" y="2846"/>
                      <a:pt x="30284" y="2693"/>
                      <a:pt x="30234" y="2637"/>
                    </a:cubicBezTo>
                    <a:cubicBezTo>
                      <a:pt x="30155" y="2554"/>
                      <a:pt x="30013" y="2421"/>
                      <a:pt x="29933" y="2339"/>
                    </a:cubicBezTo>
                    <a:cubicBezTo>
                      <a:pt x="29833" y="2250"/>
                      <a:pt x="29718" y="2142"/>
                      <a:pt x="29614" y="2056"/>
                    </a:cubicBezTo>
                    <a:cubicBezTo>
                      <a:pt x="29554" y="2004"/>
                      <a:pt x="29390" y="1875"/>
                      <a:pt x="29331" y="1826"/>
                    </a:cubicBezTo>
                    <a:cubicBezTo>
                      <a:pt x="29181" y="1715"/>
                      <a:pt x="28993" y="1577"/>
                      <a:pt x="28835" y="1478"/>
                    </a:cubicBezTo>
                    <a:cubicBezTo>
                      <a:pt x="28686" y="1375"/>
                      <a:pt x="28526" y="1288"/>
                      <a:pt x="28371" y="1194"/>
                    </a:cubicBezTo>
                    <a:cubicBezTo>
                      <a:pt x="28293" y="1154"/>
                      <a:pt x="28182" y="1095"/>
                      <a:pt x="28104" y="1055"/>
                    </a:cubicBezTo>
                    <a:cubicBezTo>
                      <a:pt x="27980" y="990"/>
                      <a:pt x="27793" y="907"/>
                      <a:pt x="27666" y="848"/>
                    </a:cubicBezTo>
                    <a:cubicBezTo>
                      <a:pt x="27644" y="839"/>
                      <a:pt x="27615" y="827"/>
                      <a:pt x="27580" y="812"/>
                    </a:cubicBezTo>
                    <a:cubicBezTo>
                      <a:pt x="27284" y="687"/>
                      <a:pt x="26981" y="575"/>
                      <a:pt x="26677" y="485"/>
                    </a:cubicBezTo>
                    <a:cubicBezTo>
                      <a:pt x="26668" y="482"/>
                      <a:pt x="26660" y="481"/>
                      <a:pt x="26652" y="477"/>
                    </a:cubicBezTo>
                    <a:cubicBezTo>
                      <a:pt x="26638" y="472"/>
                      <a:pt x="26621" y="469"/>
                      <a:pt x="26607" y="464"/>
                    </a:cubicBezTo>
                    <a:cubicBezTo>
                      <a:pt x="26536" y="443"/>
                      <a:pt x="26465" y="424"/>
                      <a:pt x="26393" y="405"/>
                    </a:cubicBezTo>
                    <a:cubicBezTo>
                      <a:pt x="26794" y="335"/>
                      <a:pt x="27201" y="281"/>
                      <a:pt x="27607" y="243"/>
                    </a:cubicBezTo>
                    <a:cubicBezTo>
                      <a:pt x="27650" y="241"/>
                      <a:pt x="27691" y="236"/>
                      <a:pt x="27731" y="232"/>
                    </a:cubicBezTo>
                    <a:cubicBezTo>
                      <a:pt x="27759" y="230"/>
                      <a:pt x="27785" y="228"/>
                      <a:pt x="27812" y="225"/>
                    </a:cubicBezTo>
                    <a:cubicBezTo>
                      <a:pt x="27825" y="224"/>
                      <a:pt x="27837" y="224"/>
                      <a:pt x="27850" y="223"/>
                    </a:cubicBezTo>
                    <a:cubicBezTo>
                      <a:pt x="28149" y="200"/>
                      <a:pt x="28443" y="189"/>
                      <a:pt x="28731" y="189"/>
                    </a:cubicBezTo>
                    <a:close/>
                    <a:moveTo>
                      <a:pt x="10292" y="423"/>
                    </a:moveTo>
                    <a:cubicBezTo>
                      <a:pt x="11110" y="423"/>
                      <a:pt x="11966" y="522"/>
                      <a:pt x="12852" y="719"/>
                    </a:cubicBezTo>
                    <a:cubicBezTo>
                      <a:pt x="12346" y="848"/>
                      <a:pt x="11853" y="1025"/>
                      <a:pt x="11382" y="1248"/>
                    </a:cubicBezTo>
                    <a:cubicBezTo>
                      <a:pt x="9927" y="1928"/>
                      <a:pt x="8723" y="3074"/>
                      <a:pt x="7852" y="4412"/>
                    </a:cubicBezTo>
                    <a:cubicBezTo>
                      <a:pt x="7459" y="5012"/>
                      <a:pt x="7126" y="5656"/>
                      <a:pt x="6842" y="6315"/>
                    </a:cubicBezTo>
                    <a:cubicBezTo>
                      <a:pt x="5994" y="8278"/>
                      <a:pt x="5564" y="10410"/>
                      <a:pt x="5493" y="12542"/>
                    </a:cubicBezTo>
                    <a:cubicBezTo>
                      <a:pt x="4842" y="13584"/>
                      <a:pt x="4230" y="14649"/>
                      <a:pt x="3701" y="15759"/>
                    </a:cubicBezTo>
                    <a:cubicBezTo>
                      <a:pt x="3441" y="16254"/>
                      <a:pt x="3188" y="16770"/>
                      <a:pt x="2972" y="17284"/>
                    </a:cubicBezTo>
                    <a:cubicBezTo>
                      <a:pt x="2591" y="18176"/>
                      <a:pt x="2272" y="19098"/>
                      <a:pt x="2001" y="20029"/>
                    </a:cubicBezTo>
                    <a:cubicBezTo>
                      <a:pt x="1701" y="19041"/>
                      <a:pt x="1451" y="18029"/>
                      <a:pt x="1263" y="17004"/>
                    </a:cubicBezTo>
                    <a:cubicBezTo>
                      <a:pt x="760" y="14098"/>
                      <a:pt x="753" y="11108"/>
                      <a:pt x="1532" y="8253"/>
                    </a:cubicBezTo>
                    <a:cubicBezTo>
                      <a:pt x="1746" y="7470"/>
                      <a:pt x="2021" y="6702"/>
                      <a:pt x="2350" y="5960"/>
                    </a:cubicBezTo>
                    <a:cubicBezTo>
                      <a:pt x="2644" y="5289"/>
                      <a:pt x="3003" y="4638"/>
                      <a:pt x="3422" y="4036"/>
                    </a:cubicBezTo>
                    <a:cubicBezTo>
                      <a:pt x="3984" y="3225"/>
                      <a:pt x="4675" y="2493"/>
                      <a:pt x="5478" y="1918"/>
                    </a:cubicBezTo>
                    <a:cubicBezTo>
                      <a:pt x="6278" y="1340"/>
                      <a:pt x="7194" y="919"/>
                      <a:pt x="8152" y="681"/>
                    </a:cubicBezTo>
                    <a:cubicBezTo>
                      <a:pt x="8493" y="593"/>
                      <a:pt x="8841" y="531"/>
                      <a:pt x="9189" y="486"/>
                    </a:cubicBezTo>
                    <a:cubicBezTo>
                      <a:pt x="9549" y="444"/>
                      <a:pt x="9916" y="423"/>
                      <a:pt x="10292" y="423"/>
                    </a:cubicBezTo>
                    <a:close/>
                    <a:moveTo>
                      <a:pt x="16754" y="2051"/>
                    </a:moveTo>
                    <a:cubicBezTo>
                      <a:pt x="17528" y="2429"/>
                      <a:pt x="18279" y="2853"/>
                      <a:pt x="19007" y="3314"/>
                    </a:cubicBezTo>
                    <a:cubicBezTo>
                      <a:pt x="16803" y="4796"/>
                      <a:pt x="14851" y="6640"/>
                      <a:pt x="13164" y="8686"/>
                    </a:cubicBezTo>
                    <a:cubicBezTo>
                      <a:pt x="11872" y="10242"/>
                      <a:pt x="10715" y="11923"/>
                      <a:pt x="9698" y="13671"/>
                    </a:cubicBezTo>
                    <a:cubicBezTo>
                      <a:pt x="9299" y="14363"/>
                      <a:pt x="8913" y="15072"/>
                      <a:pt x="8571" y="15795"/>
                    </a:cubicBezTo>
                    <a:cubicBezTo>
                      <a:pt x="8204" y="16477"/>
                      <a:pt x="7887" y="17187"/>
                      <a:pt x="7607" y="17906"/>
                    </a:cubicBezTo>
                    <a:cubicBezTo>
                      <a:pt x="7319" y="18646"/>
                      <a:pt x="7069" y="19400"/>
                      <a:pt x="6854" y="20162"/>
                    </a:cubicBezTo>
                    <a:cubicBezTo>
                      <a:pt x="6205" y="17997"/>
                      <a:pt x="5796" y="15707"/>
                      <a:pt x="5757" y="13462"/>
                    </a:cubicBezTo>
                    <a:cubicBezTo>
                      <a:pt x="5757" y="13208"/>
                      <a:pt x="5762" y="12951"/>
                      <a:pt x="5769" y="12697"/>
                    </a:cubicBezTo>
                    <a:cubicBezTo>
                      <a:pt x="5782" y="12678"/>
                      <a:pt x="5792" y="12659"/>
                      <a:pt x="5805" y="12639"/>
                    </a:cubicBezTo>
                    <a:lnTo>
                      <a:pt x="5807" y="12595"/>
                    </a:lnTo>
                    <a:cubicBezTo>
                      <a:pt x="5807" y="12579"/>
                      <a:pt x="5809" y="12563"/>
                      <a:pt x="5809" y="12546"/>
                    </a:cubicBezTo>
                    <a:cubicBezTo>
                      <a:pt x="6700" y="11130"/>
                      <a:pt x="7685" y="9771"/>
                      <a:pt x="8764" y="8491"/>
                    </a:cubicBezTo>
                    <a:cubicBezTo>
                      <a:pt x="8892" y="8340"/>
                      <a:pt x="9020" y="8192"/>
                      <a:pt x="9149" y="8048"/>
                    </a:cubicBezTo>
                    <a:cubicBezTo>
                      <a:pt x="9402" y="7765"/>
                      <a:pt x="9660" y="7488"/>
                      <a:pt x="9923" y="7215"/>
                    </a:cubicBezTo>
                    <a:cubicBezTo>
                      <a:pt x="10493" y="6624"/>
                      <a:pt x="11112" y="6030"/>
                      <a:pt x="11729" y="5487"/>
                    </a:cubicBezTo>
                    <a:cubicBezTo>
                      <a:pt x="11859" y="5373"/>
                      <a:pt x="12048" y="5212"/>
                      <a:pt x="12181" y="5098"/>
                    </a:cubicBezTo>
                    <a:cubicBezTo>
                      <a:pt x="12363" y="4946"/>
                      <a:pt x="12548" y="4795"/>
                      <a:pt x="12732" y="4644"/>
                    </a:cubicBezTo>
                    <a:cubicBezTo>
                      <a:pt x="13955" y="3667"/>
                      <a:pt x="15271" y="2809"/>
                      <a:pt x="16661" y="2096"/>
                    </a:cubicBezTo>
                    <a:cubicBezTo>
                      <a:pt x="16692" y="2082"/>
                      <a:pt x="16723" y="2066"/>
                      <a:pt x="16754" y="2051"/>
                    </a:cubicBezTo>
                    <a:close/>
                    <a:moveTo>
                      <a:pt x="33530" y="13500"/>
                    </a:moveTo>
                    <a:cubicBezTo>
                      <a:pt x="34153" y="14546"/>
                      <a:pt x="34739" y="15617"/>
                      <a:pt x="35277" y="16710"/>
                    </a:cubicBezTo>
                    <a:cubicBezTo>
                      <a:pt x="35891" y="17956"/>
                      <a:pt x="36445" y="19232"/>
                      <a:pt x="36915" y="20539"/>
                    </a:cubicBezTo>
                    <a:cubicBezTo>
                      <a:pt x="36706" y="21305"/>
                      <a:pt x="36468" y="22066"/>
                      <a:pt x="36198" y="22815"/>
                    </a:cubicBezTo>
                    <a:cubicBezTo>
                      <a:pt x="35717" y="24067"/>
                      <a:pt x="35156" y="25293"/>
                      <a:pt x="34508" y="26467"/>
                    </a:cubicBezTo>
                    <a:cubicBezTo>
                      <a:pt x="34236" y="26964"/>
                      <a:pt x="33953" y="27457"/>
                      <a:pt x="33662" y="27942"/>
                    </a:cubicBezTo>
                    <a:cubicBezTo>
                      <a:pt x="33651" y="25379"/>
                      <a:pt x="33134" y="22842"/>
                      <a:pt x="32337" y="20412"/>
                    </a:cubicBezTo>
                    <a:cubicBezTo>
                      <a:pt x="32970" y="18298"/>
                      <a:pt x="33386" y="16114"/>
                      <a:pt x="33511" y="13907"/>
                    </a:cubicBezTo>
                    <a:cubicBezTo>
                      <a:pt x="33518" y="13772"/>
                      <a:pt x="33524" y="13635"/>
                      <a:pt x="33530" y="13500"/>
                    </a:cubicBezTo>
                    <a:close/>
                    <a:moveTo>
                      <a:pt x="5518" y="13224"/>
                    </a:moveTo>
                    <a:cubicBezTo>
                      <a:pt x="5525" y="14124"/>
                      <a:pt x="5591" y="15022"/>
                      <a:pt x="5707" y="15914"/>
                    </a:cubicBezTo>
                    <a:cubicBezTo>
                      <a:pt x="5917" y="17491"/>
                      <a:pt x="6281" y="19046"/>
                      <a:pt x="6772" y="20561"/>
                    </a:cubicBezTo>
                    <a:cubicBezTo>
                      <a:pt x="6763" y="20597"/>
                      <a:pt x="6752" y="20634"/>
                      <a:pt x="6743" y="20672"/>
                    </a:cubicBezTo>
                    <a:lnTo>
                      <a:pt x="6756" y="20717"/>
                    </a:lnTo>
                    <a:cubicBezTo>
                      <a:pt x="6762" y="20739"/>
                      <a:pt x="6770" y="20762"/>
                      <a:pt x="6776" y="20784"/>
                    </a:cubicBezTo>
                    <a:cubicBezTo>
                      <a:pt x="6065" y="23194"/>
                      <a:pt x="5665" y="25708"/>
                      <a:pt x="5620" y="28222"/>
                    </a:cubicBezTo>
                    <a:cubicBezTo>
                      <a:pt x="5324" y="27707"/>
                      <a:pt x="5040" y="27187"/>
                      <a:pt x="4764" y="26660"/>
                    </a:cubicBezTo>
                    <a:cubicBezTo>
                      <a:pt x="3750" y="24698"/>
                      <a:pt x="2879" y="22658"/>
                      <a:pt x="2223" y="20549"/>
                    </a:cubicBezTo>
                    <a:cubicBezTo>
                      <a:pt x="2674" y="18972"/>
                      <a:pt x="3246" y="17427"/>
                      <a:pt x="4022" y="15979"/>
                    </a:cubicBezTo>
                    <a:cubicBezTo>
                      <a:pt x="4382" y="15225"/>
                      <a:pt x="4782" y="14488"/>
                      <a:pt x="5198" y="13764"/>
                    </a:cubicBezTo>
                    <a:cubicBezTo>
                      <a:pt x="5304" y="13584"/>
                      <a:pt x="5410" y="13403"/>
                      <a:pt x="5518" y="13224"/>
                    </a:cubicBezTo>
                    <a:close/>
                    <a:moveTo>
                      <a:pt x="38475" y="28173"/>
                    </a:moveTo>
                    <a:cubicBezTo>
                      <a:pt x="38478" y="28499"/>
                      <a:pt x="38472" y="28826"/>
                      <a:pt x="38457" y="29151"/>
                    </a:cubicBezTo>
                    <a:lnTo>
                      <a:pt x="38457" y="29151"/>
                    </a:lnTo>
                    <a:cubicBezTo>
                      <a:pt x="38472" y="28826"/>
                      <a:pt x="38478" y="28499"/>
                      <a:pt x="38475" y="28173"/>
                    </a:cubicBezTo>
                    <a:close/>
                    <a:moveTo>
                      <a:pt x="19266" y="3520"/>
                    </a:moveTo>
                    <a:cubicBezTo>
                      <a:pt x="21627" y="5022"/>
                      <a:pt x="23762" y="6876"/>
                      <a:pt x="25614" y="8973"/>
                    </a:cubicBezTo>
                    <a:cubicBezTo>
                      <a:pt x="26425" y="9895"/>
                      <a:pt x="27214" y="10905"/>
                      <a:pt x="27899" y="11924"/>
                    </a:cubicBezTo>
                    <a:cubicBezTo>
                      <a:pt x="28286" y="12495"/>
                      <a:pt x="28653" y="13087"/>
                      <a:pt x="29004" y="13685"/>
                    </a:cubicBezTo>
                    <a:cubicBezTo>
                      <a:pt x="29323" y="14240"/>
                      <a:pt x="29627" y="14803"/>
                      <a:pt x="29922" y="15369"/>
                    </a:cubicBezTo>
                    <a:cubicBezTo>
                      <a:pt x="30541" y="16565"/>
                      <a:pt x="31107" y="17800"/>
                      <a:pt x="31594" y="19054"/>
                    </a:cubicBezTo>
                    <a:cubicBezTo>
                      <a:pt x="31705" y="19341"/>
                      <a:pt x="31844" y="19713"/>
                      <a:pt x="31947" y="20002"/>
                    </a:cubicBezTo>
                    <a:cubicBezTo>
                      <a:pt x="31984" y="20107"/>
                      <a:pt x="32040" y="20267"/>
                      <a:pt x="32095" y="20421"/>
                    </a:cubicBezTo>
                    <a:cubicBezTo>
                      <a:pt x="31508" y="22439"/>
                      <a:pt x="30739" y="24407"/>
                      <a:pt x="29742" y="26258"/>
                    </a:cubicBezTo>
                    <a:cubicBezTo>
                      <a:pt x="29625" y="26477"/>
                      <a:pt x="29505" y="26695"/>
                      <a:pt x="29382" y="26911"/>
                    </a:cubicBezTo>
                    <a:cubicBezTo>
                      <a:pt x="29349" y="26970"/>
                      <a:pt x="29314" y="27031"/>
                      <a:pt x="29278" y="27090"/>
                    </a:cubicBezTo>
                    <a:cubicBezTo>
                      <a:pt x="29154" y="27306"/>
                      <a:pt x="28966" y="27624"/>
                      <a:pt x="28837" y="27837"/>
                    </a:cubicBezTo>
                    <a:cubicBezTo>
                      <a:pt x="27579" y="29910"/>
                      <a:pt x="26144" y="31884"/>
                      <a:pt x="24496" y="33669"/>
                    </a:cubicBezTo>
                    <a:cubicBezTo>
                      <a:pt x="23751" y="34470"/>
                      <a:pt x="22960" y="35236"/>
                      <a:pt x="22125" y="35943"/>
                    </a:cubicBezTo>
                    <a:cubicBezTo>
                      <a:pt x="21977" y="36068"/>
                      <a:pt x="21741" y="36264"/>
                      <a:pt x="21590" y="36382"/>
                    </a:cubicBezTo>
                    <a:cubicBezTo>
                      <a:pt x="20892" y="36942"/>
                      <a:pt x="20158" y="37456"/>
                      <a:pt x="19399" y="37926"/>
                    </a:cubicBezTo>
                    <a:cubicBezTo>
                      <a:pt x="17215" y="36451"/>
                      <a:pt x="15214" y="34696"/>
                      <a:pt x="13492" y="32697"/>
                    </a:cubicBezTo>
                    <a:cubicBezTo>
                      <a:pt x="12790" y="31871"/>
                      <a:pt x="12132" y="31001"/>
                      <a:pt x="11565" y="30078"/>
                    </a:cubicBezTo>
                    <a:cubicBezTo>
                      <a:pt x="11319" y="29721"/>
                      <a:pt x="11084" y="29349"/>
                      <a:pt x="10856" y="28979"/>
                    </a:cubicBezTo>
                    <a:cubicBezTo>
                      <a:pt x="9834" y="27304"/>
                      <a:pt x="8931" y="25521"/>
                      <a:pt x="8176" y="23711"/>
                    </a:cubicBezTo>
                    <a:cubicBezTo>
                      <a:pt x="7768" y="22723"/>
                      <a:pt x="7385" y="21691"/>
                      <a:pt x="7076" y="20668"/>
                    </a:cubicBezTo>
                    <a:cubicBezTo>
                      <a:pt x="7465" y="19281"/>
                      <a:pt x="7952" y="17920"/>
                      <a:pt x="8585" y="16627"/>
                    </a:cubicBezTo>
                    <a:cubicBezTo>
                      <a:pt x="8687" y="16417"/>
                      <a:pt x="8803" y="16196"/>
                      <a:pt x="8913" y="15991"/>
                    </a:cubicBezTo>
                    <a:lnTo>
                      <a:pt x="8923" y="15972"/>
                    </a:lnTo>
                    <a:lnTo>
                      <a:pt x="8927" y="15964"/>
                    </a:lnTo>
                    <a:lnTo>
                      <a:pt x="8930" y="15959"/>
                    </a:lnTo>
                    <a:lnTo>
                      <a:pt x="8933" y="15950"/>
                    </a:lnTo>
                    <a:lnTo>
                      <a:pt x="8971" y="15874"/>
                    </a:lnTo>
                    <a:cubicBezTo>
                      <a:pt x="9888" y="14013"/>
                      <a:pt x="10998" y="12246"/>
                      <a:pt x="12214" y="10565"/>
                    </a:cubicBezTo>
                    <a:cubicBezTo>
                      <a:pt x="13139" y="9302"/>
                      <a:pt x="14148" y="8076"/>
                      <a:pt x="15238" y="6952"/>
                    </a:cubicBezTo>
                    <a:cubicBezTo>
                      <a:pt x="16174" y="5990"/>
                      <a:pt x="17177" y="5079"/>
                      <a:pt x="18244" y="4262"/>
                    </a:cubicBezTo>
                    <a:cubicBezTo>
                      <a:pt x="18487" y="4076"/>
                      <a:pt x="18807" y="3838"/>
                      <a:pt x="19058" y="3666"/>
                    </a:cubicBezTo>
                    <a:cubicBezTo>
                      <a:pt x="19058" y="3666"/>
                      <a:pt x="19189" y="3573"/>
                      <a:pt x="19266" y="3520"/>
                    </a:cubicBezTo>
                    <a:close/>
                    <a:moveTo>
                      <a:pt x="35405" y="37748"/>
                    </a:moveTo>
                    <a:cubicBezTo>
                      <a:pt x="35354" y="37811"/>
                      <a:pt x="35307" y="37876"/>
                      <a:pt x="35256" y="37940"/>
                    </a:cubicBezTo>
                    <a:cubicBezTo>
                      <a:pt x="35292" y="37890"/>
                      <a:pt x="35349" y="37818"/>
                      <a:pt x="35405" y="37748"/>
                    </a:cubicBezTo>
                    <a:close/>
                    <a:moveTo>
                      <a:pt x="34456" y="38881"/>
                    </a:moveTo>
                    <a:cubicBezTo>
                      <a:pt x="34452" y="38884"/>
                      <a:pt x="34448" y="38889"/>
                      <a:pt x="34444" y="38893"/>
                    </a:cubicBezTo>
                    <a:lnTo>
                      <a:pt x="34444" y="38893"/>
                    </a:lnTo>
                    <a:cubicBezTo>
                      <a:pt x="34448" y="38889"/>
                      <a:pt x="34452" y="38885"/>
                      <a:pt x="34456" y="38881"/>
                    </a:cubicBezTo>
                    <a:close/>
                    <a:moveTo>
                      <a:pt x="34334" y="39013"/>
                    </a:moveTo>
                    <a:cubicBezTo>
                      <a:pt x="34313" y="39034"/>
                      <a:pt x="34293" y="39056"/>
                      <a:pt x="34272" y="39077"/>
                    </a:cubicBezTo>
                    <a:cubicBezTo>
                      <a:pt x="34292" y="39056"/>
                      <a:pt x="34313" y="39034"/>
                      <a:pt x="34334" y="39013"/>
                    </a:cubicBezTo>
                    <a:close/>
                    <a:moveTo>
                      <a:pt x="6859" y="21050"/>
                    </a:moveTo>
                    <a:cubicBezTo>
                      <a:pt x="6949" y="21337"/>
                      <a:pt x="7046" y="21624"/>
                      <a:pt x="7145" y="21911"/>
                    </a:cubicBezTo>
                    <a:cubicBezTo>
                      <a:pt x="7300" y="22369"/>
                      <a:pt x="7465" y="22824"/>
                      <a:pt x="7636" y="23273"/>
                    </a:cubicBezTo>
                    <a:cubicBezTo>
                      <a:pt x="8183" y="24697"/>
                      <a:pt x="8826" y="26106"/>
                      <a:pt x="9538" y="27453"/>
                    </a:cubicBezTo>
                    <a:cubicBezTo>
                      <a:pt x="10047" y="28401"/>
                      <a:pt x="10590" y="29347"/>
                      <a:pt x="11190" y="30239"/>
                    </a:cubicBezTo>
                    <a:cubicBezTo>
                      <a:pt x="11298" y="30398"/>
                      <a:pt x="11449" y="30650"/>
                      <a:pt x="11552" y="30811"/>
                    </a:cubicBezTo>
                    <a:cubicBezTo>
                      <a:pt x="11640" y="30940"/>
                      <a:pt x="11803" y="31176"/>
                      <a:pt x="11890" y="31305"/>
                    </a:cubicBezTo>
                    <a:cubicBezTo>
                      <a:pt x="11924" y="31355"/>
                      <a:pt x="12003" y="31461"/>
                      <a:pt x="12040" y="31514"/>
                    </a:cubicBezTo>
                    <a:cubicBezTo>
                      <a:pt x="12107" y="31604"/>
                      <a:pt x="12279" y="31843"/>
                      <a:pt x="12345" y="31927"/>
                    </a:cubicBezTo>
                    <a:cubicBezTo>
                      <a:pt x="12440" y="32048"/>
                      <a:pt x="12615" y="32274"/>
                      <a:pt x="12712" y="32399"/>
                    </a:cubicBezTo>
                    <a:cubicBezTo>
                      <a:pt x="12814" y="32522"/>
                      <a:pt x="12990" y="32733"/>
                      <a:pt x="13094" y="32858"/>
                    </a:cubicBezTo>
                    <a:cubicBezTo>
                      <a:pt x="14717" y="34765"/>
                      <a:pt x="16609" y="36439"/>
                      <a:pt x="18668" y="37859"/>
                    </a:cubicBezTo>
                    <a:cubicBezTo>
                      <a:pt x="18668" y="37859"/>
                      <a:pt x="18899" y="38013"/>
                      <a:pt x="19065" y="38126"/>
                    </a:cubicBezTo>
                    <a:cubicBezTo>
                      <a:pt x="18406" y="38522"/>
                      <a:pt x="17722" y="38882"/>
                      <a:pt x="17016" y="39193"/>
                    </a:cubicBezTo>
                    <a:cubicBezTo>
                      <a:pt x="14847" y="38090"/>
                      <a:pt x="12750" y="36669"/>
                      <a:pt x="10887" y="34999"/>
                    </a:cubicBezTo>
                    <a:cubicBezTo>
                      <a:pt x="9411" y="33627"/>
                      <a:pt x="8082" y="32118"/>
                      <a:pt x="7010" y="30543"/>
                    </a:cubicBezTo>
                    <a:cubicBezTo>
                      <a:pt x="6938" y="30432"/>
                      <a:pt x="6818" y="30254"/>
                      <a:pt x="6750" y="30143"/>
                    </a:cubicBezTo>
                    <a:cubicBezTo>
                      <a:pt x="6710" y="30078"/>
                      <a:pt x="6597" y="29894"/>
                      <a:pt x="6554" y="29836"/>
                    </a:cubicBezTo>
                    <a:cubicBezTo>
                      <a:pt x="6323" y="29496"/>
                      <a:pt x="6087" y="29120"/>
                      <a:pt x="5862" y="28756"/>
                    </a:cubicBezTo>
                    <a:cubicBezTo>
                      <a:pt x="5853" y="28059"/>
                      <a:pt x="5860" y="27355"/>
                      <a:pt x="5899" y="26659"/>
                    </a:cubicBezTo>
                    <a:cubicBezTo>
                      <a:pt x="5989" y="25372"/>
                      <a:pt x="6172" y="24079"/>
                      <a:pt x="6434" y="22816"/>
                    </a:cubicBezTo>
                    <a:cubicBezTo>
                      <a:pt x="6557" y="22222"/>
                      <a:pt x="6699" y="21634"/>
                      <a:pt x="6859" y="21050"/>
                    </a:cubicBezTo>
                    <a:close/>
                    <a:moveTo>
                      <a:pt x="32224" y="21119"/>
                    </a:moveTo>
                    <a:cubicBezTo>
                      <a:pt x="32940" y="23433"/>
                      <a:pt x="33379" y="25844"/>
                      <a:pt x="33366" y="28269"/>
                    </a:cubicBezTo>
                    <a:cubicBezTo>
                      <a:pt x="31381" y="31504"/>
                      <a:pt x="28927" y="34587"/>
                      <a:pt x="25898" y="36902"/>
                    </a:cubicBezTo>
                    <a:cubicBezTo>
                      <a:pt x="24580" y="37877"/>
                      <a:pt x="23153" y="38707"/>
                      <a:pt x="21639" y="39330"/>
                    </a:cubicBezTo>
                    <a:cubicBezTo>
                      <a:pt x="21622" y="39336"/>
                      <a:pt x="21596" y="39348"/>
                      <a:pt x="21568" y="39359"/>
                    </a:cubicBezTo>
                    <a:cubicBezTo>
                      <a:pt x="20879" y="38980"/>
                      <a:pt x="20208" y="38569"/>
                      <a:pt x="19555" y="38133"/>
                    </a:cubicBezTo>
                    <a:cubicBezTo>
                      <a:pt x="19778" y="37988"/>
                      <a:pt x="20004" y="37842"/>
                      <a:pt x="20226" y="37691"/>
                    </a:cubicBezTo>
                    <a:cubicBezTo>
                      <a:pt x="20564" y="37469"/>
                      <a:pt x="20897" y="37238"/>
                      <a:pt x="21218" y="37000"/>
                    </a:cubicBezTo>
                    <a:cubicBezTo>
                      <a:pt x="22240" y="36246"/>
                      <a:pt x="23200" y="35401"/>
                      <a:pt x="24098" y="34502"/>
                    </a:cubicBezTo>
                    <a:cubicBezTo>
                      <a:pt x="24911" y="33684"/>
                      <a:pt x="25680" y="32808"/>
                      <a:pt x="26398" y="31905"/>
                    </a:cubicBezTo>
                    <a:cubicBezTo>
                      <a:pt x="26966" y="31186"/>
                      <a:pt x="27523" y="30424"/>
                      <a:pt x="28034" y="29664"/>
                    </a:cubicBezTo>
                    <a:cubicBezTo>
                      <a:pt x="29127" y="28028"/>
                      <a:pt x="30133" y="26328"/>
                      <a:pt x="30939" y="24532"/>
                    </a:cubicBezTo>
                    <a:cubicBezTo>
                      <a:pt x="31439" y="23422"/>
                      <a:pt x="31865" y="22280"/>
                      <a:pt x="32224" y="21119"/>
                    </a:cubicBezTo>
                    <a:close/>
                    <a:moveTo>
                      <a:pt x="19431" y="38211"/>
                    </a:moveTo>
                    <a:cubicBezTo>
                      <a:pt x="19589" y="38316"/>
                      <a:pt x="19747" y="38419"/>
                      <a:pt x="19906" y="38522"/>
                    </a:cubicBezTo>
                    <a:cubicBezTo>
                      <a:pt x="20381" y="38832"/>
                      <a:pt x="20857" y="39141"/>
                      <a:pt x="21341" y="39437"/>
                    </a:cubicBezTo>
                    <a:cubicBezTo>
                      <a:pt x="21194" y="39485"/>
                      <a:pt x="21047" y="39530"/>
                      <a:pt x="20900" y="39575"/>
                    </a:cubicBezTo>
                    <a:cubicBezTo>
                      <a:pt x="20545" y="39683"/>
                      <a:pt x="20180" y="39785"/>
                      <a:pt x="19820" y="39878"/>
                    </a:cubicBezTo>
                    <a:cubicBezTo>
                      <a:pt x="19577" y="39941"/>
                      <a:pt x="19331" y="40001"/>
                      <a:pt x="19087" y="40057"/>
                    </a:cubicBezTo>
                    <a:cubicBezTo>
                      <a:pt x="19015" y="40029"/>
                      <a:pt x="18883" y="39980"/>
                      <a:pt x="18883" y="39980"/>
                    </a:cubicBezTo>
                    <a:cubicBezTo>
                      <a:pt x="18355" y="39780"/>
                      <a:pt x="17821" y="39571"/>
                      <a:pt x="17303" y="39348"/>
                    </a:cubicBezTo>
                    <a:cubicBezTo>
                      <a:pt x="17434" y="39281"/>
                      <a:pt x="17567" y="39211"/>
                      <a:pt x="17697" y="39141"/>
                    </a:cubicBezTo>
                    <a:cubicBezTo>
                      <a:pt x="17762" y="39107"/>
                      <a:pt x="17826" y="39072"/>
                      <a:pt x="17891" y="39037"/>
                    </a:cubicBezTo>
                    <a:cubicBezTo>
                      <a:pt x="18399" y="38794"/>
                      <a:pt x="18893" y="38529"/>
                      <a:pt x="19377" y="38243"/>
                    </a:cubicBezTo>
                    <a:cubicBezTo>
                      <a:pt x="19377" y="38243"/>
                      <a:pt x="19408" y="38225"/>
                      <a:pt x="19431" y="38211"/>
                    </a:cubicBezTo>
                    <a:close/>
                    <a:moveTo>
                      <a:pt x="6023" y="29607"/>
                    </a:moveTo>
                    <a:lnTo>
                      <a:pt x="6023" y="29607"/>
                    </a:lnTo>
                    <a:cubicBezTo>
                      <a:pt x="6127" y="29768"/>
                      <a:pt x="6236" y="29928"/>
                      <a:pt x="6345" y="30086"/>
                    </a:cubicBezTo>
                    <a:cubicBezTo>
                      <a:pt x="7584" y="32071"/>
                      <a:pt x="9189" y="33811"/>
                      <a:pt x="10938" y="35352"/>
                    </a:cubicBezTo>
                    <a:cubicBezTo>
                      <a:pt x="12692" y="36884"/>
                      <a:pt x="14623" y="38229"/>
                      <a:pt x="16712" y="39264"/>
                    </a:cubicBezTo>
                    <a:cubicBezTo>
                      <a:pt x="16738" y="39278"/>
                      <a:pt x="16765" y="39294"/>
                      <a:pt x="16790" y="39308"/>
                    </a:cubicBezTo>
                    <a:cubicBezTo>
                      <a:pt x="16188" y="39553"/>
                      <a:pt x="15575" y="39785"/>
                      <a:pt x="14955" y="39985"/>
                    </a:cubicBezTo>
                    <a:cubicBezTo>
                      <a:pt x="14472" y="40109"/>
                      <a:pt x="13984" y="40211"/>
                      <a:pt x="13493" y="40288"/>
                    </a:cubicBezTo>
                    <a:cubicBezTo>
                      <a:pt x="13039" y="40203"/>
                      <a:pt x="12587" y="40095"/>
                      <a:pt x="12139" y="39967"/>
                    </a:cubicBezTo>
                    <a:cubicBezTo>
                      <a:pt x="10164" y="39436"/>
                      <a:pt x="8589" y="38013"/>
                      <a:pt x="7650" y="36218"/>
                    </a:cubicBezTo>
                    <a:cubicBezTo>
                      <a:pt x="7394" y="35741"/>
                      <a:pt x="7175" y="35244"/>
                      <a:pt x="6989" y="34736"/>
                    </a:cubicBezTo>
                    <a:cubicBezTo>
                      <a:pt x="6534" y="33496"/>
                      <a:pt x="6268" y="32193"/>
                      <a:pt x="6125" y="30882"/>
                    </a:cubicBezTo>
                    <a:cubicBezTo>
                      <a:pt x="6078" y="30459"/>
                      <a:pt x="6043" y="30033"/>
                      <a:pt x="6023" y="29607"/>
                    </a:cubicBezTo>
                    <a:close/>
                    <a:moveTo>
                      <a:pt x="2022" y="21260"/>
                    </a:moveTo>
                    <a:cubicBezTo>
                      <a:pt x="2902" y="23938"/>
                      <a:pt x="4121" y="26504"/>
                      <a:pt x="5596" y="28905"/>
                    </a:cubicBezTo>
                    <a:cubicBezTo>
                      <a:pt x="5631" y="30234"/>
                      <a:pt x="5771" y="31563"/>
                      <a:pt x="6065" y="32862"/>
                    </a:cubicBezTo>
                    <a:cubicBezTo>
                      <a:pt x="6105" y="33052"/>
                      <a:pt x="6172" y="33307"/>
                      <a:pt x="6222" y="33496"/>
                    </a:cubicBezTo>
                    <a:cubicBezTo>
                      <a:pt x="6265" y="33649"/>
                      <a:pt x="6323" y="33857"/>
                      <a:pt x="6371" y="34008"/>
                    </a:cubicBezTo>
                    <a:cubicBezTo>
                      <a:pt x="7286" y="36991"/>
                      <a:pt x="9119" y="39490"/>
                      <a:pt x="12290" y="40224"/>
                    </a:cubicBezTo>
                    <a:cubicBezTo>
                      <a:pt x="12557" y="40290"/>
                      <a:pt x="12826" y="40349"/>
                      <a:pt x="13097" y="40401"/>
                    </a:cubicBezTo>
                    <a:cubicBezTo>
                      <a:pt x="12982" y="40419"/>
                      <a:pt x="12832" y="40439"/>
                      <a:pt x="12832" y="40439"/>
                    </a:cubicBezTo>
                    <a:cubicBezTo>
                      <a:pt x="12225" y="40520"/>
                      <a:pt x="11613" y="40560"/>
                      <a:pt x="11000" y="40560"/>
                    </a:cubicBezTo>
                    <a:cubicBezTo>
                      <a:pt x="10065" y="40560"/>
                      <a:pt x="9130" y="40467"/>
                      <a:pt x="8214" y="40284"/>
                    </a:cubicBezTo>
                    <a:cubicBezTo>
                      <a:pt x="7895" y="40220"/>
                      <a:pt x="7579" y="40145"/>
                      <a:pt x="7267" y="40057"/>
                    </a:cubicBezTo>
                    <a:cubicBezTo>
                      <a:pt x="4582" y="39332"/>
                      <a:pt x="2959" y="37347"/>
                      <a:pt x="2040" y="34917"/>
                    </a:cubicBezTo>
                    <a:cubicBezTo>
                      <a:pt x="2038" y="34915"/>
                      <a:pt x="2038" y="34914"/>
                      <a:pt x="2036" y="34910"/>
                    </a:cubicBezTo>
                    <a:cubicBezTo>
                      <a:pt x="1998" y="34797"/>
                      <a:pt x="1900" y="34537"/>
                      <a:pt x="1867" y="34425"/>
                    </a:cubicBezTo>
                    <a:cubicBezTo>
                      <a:pt x="1841" y="34343"/>
                      <a:pt x="1790" y="34179"/>
                      <a:pt x="1763" y="34098"/>
                    </a:cubicBezTo>
                    <a:cubicBezTo>
                      <a:pt x="1728" y="33980"/>
                      <a:pt x="1676" y="33805"/>
                      <a:pt x="1644" y="33688"/>
                    </a:cubicBezTo>
                    <a:cubicBezTo>
                      <a:pt x="1094" y="31619"/>
                      <a:pt x="967" y="29456"/>
                      <a:pt x="1073" y="27324"/>
                    </a:cubicBezTo>
                    <a:cubicBezTo>
                      <a:pt x="1134" y="26134"/>
                      <a:pt x="1273" y="24934"/>
                      <a:pt x="1479" y="23760"/>
                    </a:cubicBezTo>
                    <a:cubicBezTo>
                      <a:pt x="1545" y="23380"/>
                      <a:pt x="1625" y="22963"/>
                      <a:pt x="1706" y="22586"/>
                    </a:cubicBezTo>
                    <a:cubicBezTo>
                      <a:pt x="1801" y="22145"/>
                      <a:pt x="1907" y="21699"/>
                      <a:pt x="2022" y="21260"/>
                    </a:cubicBezTo>
                    <a:close/>
                    <a:moveTo>
                      <a:pt x="16983" y="39576"/>
                    </a:moveTo>
                    <a:cubicBezTo>
                      <a:pt x="17355" y="39761"/>
                      <a:pt x="17737" y="39930"/>
                      <a:pt x="18123" y="40079"/>
                    </a:cubicBezTo>
                    <a:cubicBezTo>
                      <a:pt x="18270" y="40136"/>
                      <a:pt x="18416" y="40192"/>
                      <a:pt x="18564" y="40244"/>
                    </a:cubicBezTo>
                    <a:cubicBezTo>
                      <a:pt x="18130" y="40349"/>
                      <a:pt x="17686" y="40433"/>
                      <a:pt x="17239" y="40488"/>
                    </a:cubicBezTo>
                    <a:cubicBezTo>
                      <a:pt x="16815" y="40541"/>
                      <a:pt x="16362" y="40568"/>
                      <a:pt x="15935" y="40568"/>
                    </a:cubicBezTo>
                    <a:cubicBezTo>
                      <a:pt x="15309" y="40568"/>
                      <a:pt x="14681" y="40510"/>
                      <a:pt x="14066" y="40402"/>
                    </a:cubicBezTo>
                    <a:cubicBezTo>
                      <a:pt x="14238" y="40375"/>
                      <a:pt x="14410" y="40345"/>
                      <a:pt x="14583" y="40309"/>
                    </a:cubicBezTo>
                    <a:cubicBezTo>
                      <a:pt x="15404" y="40149"/>
                      <a:pt x="16212" y="39903"/>
                      <a:pt x="16983" y="39576"/>
                    </a:cubicBezTo>
                    <a:close/>
                    <a:moveTo>
                      <a:pt x="33418" y="28738"/>
                    </a:moveTo>
                    <a:lnTo>
                      <a:pt x="33418" y="28738"/>
                    </a:lnTo>
                    <a:cubicBezTo>
                      <a:pt x="33379" y="29896"/>
                      <a:pt x="33233" y="31051"/>
                      <a:pt x="32966" y="32177"/>
                    </a:cubicBezTo>
                    <a:cubicBezTo>
                      <a:pt x="32639" y="33431"/>
                      <a:pt x="32163" y="34643"/>
                      <a:pt x="31520" y="35772"/>
                    </a:cubicBezTo>
                    <a:cubicBezTo>
                      <a:pt x="30595" y="37384"/>
                      <a:pt x="29091" y="39308"/>
                      <a:pt x="27433" y="40181"/>
                    </a:cubicBezTo>
                    <a:cubicBezTo>
                      <a:pt x="26878" y="40477"/>
                      <a:pt x="26279" y="40693"/>
                      <a:pt x="25664" y="40830"/>
                    </a:cubicBezTo>
                    <a:cubicBezTo>
                      <a:pt x="25340" y="40745"/>
                      <a:pt x="25019" y="40648"/>
                      <a:pt x="24702" y="40543"/>
                    </a:cubicBezTo>
                    <a:cubicBezTo>
                      <a:pt x="24040" y="40323"/>
                      <a:pt x="23393" y="40063"/>
                      <a:pt x="22760" y="39774"/>
                    </a:cubicBezTo>
                    <a:cubicBezTo>
                      <a:pt x="22547" y="39676"/>
                      <a:pt x="22334" y="39574"/>
                      <a:pt x="22124" y="39470"/>
                    </a:cubicBezTo>
                    <a:cubicBezTo>
                      <a:pt x="24219" y="38554"/>
                      <a:pt x="26118" y="37227"/>
                      <a:pt x="27799" y="35684"/>
                    </a:cubicBezTo>
                    <a:cubicBezTo>
                      <a:pt x="28425" y="35108"/>
                      <a:pt x="29031" y="34493"/>
                      <a:pt x="29600" y="33862"/>
                    </a:cubicBezTo>
                    <a:cubicBezTo>
                      <a:pt x="30594" y="32760"/>
                      <a:pt x="31503" y="31585"/>
                      <a:pt x="32334" y="30355"/>
                    </a:cubicBezTo>
                    <a:cubicBezTo>
                      <a:pt x="32710" y="29823"/>
                      <a:pt x="33071" y="29283"/>
                      <a:pt x="33418" y="28738"/>
                    </a:cubicBezTo>
                    <a:close/>
                    <a:moveTo>
                      <a:pt x="22310" y="41075"/>
                    </a:moveTo>
                    <a:lnTo>
                      <a:pt x="22310" y="41075"/>
                    </a:lnTo>
                    <a:cubicBezTo>
                      <a:pt x="22317" y="41076"/>
                      <a:pt x="22326" y="41077"/>
                      <a:pt x="22334" y="41079"/>
                    </a:cubicBezTo>
                    <a:lnTo>
                      <a:pt x="22334" y="41079"/>
                    </a:lnTo>
                    <a:cubicBezTo>
                      <a:pt x="22326" y="41077"/>
                      <a:pt x="22318" y="41076"/>
                      <a:pt x="22310" y="41075"/>
                    </a:cubicBezTo>
                    <a:close/>
                    <a:moveTo>
                      <a:pt x="22360" y="41082"/>
                    </a:moveTo>
                    <a:cubicBezTo>
                      <a:pt x="22362" y="41082"/>
                      <a:pt x="22363" y="41082"/>
                      <a:pt x="22365" y="41083"/>
                    </a:cubicBezTo>
                    <a:lnTo>
                      <a:pt x="22365" y="41083"/>
                    </a:lnTo>
                    <a:cubicBezTo>
                      <a:pt x="22363" y="41082"/>
                      <a:pt x="22361" y="41082"/>
                      <a:pt x="22360" y="41082"/>
                    </a:cubicBezTo>
                    <a:close/>
                    <a:moveTo>
                      <a:pt x="21622" y="39678"/>
                    </a:moveTo>
                    <a:cubicBezTo>
                      <a:pt x="21827" y="39786"/>
                      <a:pt x="22050" y="39900"/>
                      <a:pt x="22254" y="39997"/>
                    </a:cubicBezTo>
                    <a:cubicBezTo>
                      <a:pt x="23179" y="40438"/>
                      <a:pt x="24149" y="40785"/>
                      <a:pt x="25143" y="41033"/>
                    </a:cubicBezTo>
                    <a:cubicBezTo>
                      <a:pt x="24644" y="41127"/>
                      <a:pt x="24137" y="41171"/>
                      <a:pt x="23630" y="41171"/>
                    </a:cubicBezTo>
                    <a:cubicBezTo>
                      <a:pt x="23306" y="41171"/>
                      <a:pt x="22982" y="41153"/>
                      <a:pt x="22661" y="41119"/>
                    </a:cubicBezTo>
                    <a:cubicBezTo>
                      <a:pt x="22613" y="41114"/>
                      <a:pt x="22566" y="41109"/>
                      <a:pt x="22517" y="41102"/>
                    </a:cubicBezTo>
                    <a:cubicBezTo>
                      <a:pt x="22467" y="41096"/>
                      <a:pt x="22417" y="41090"/>
                      <a:pt x="22369" y="41083"/>
                    </a:cubicBezTo>
                    <a:lnTo>
                      <a:pt x="22369" y="41083"/>
                    </a:lnTo>
                    <a:cubicBezTo>
                      <a:pt x="22369" y="41083"/>
                      <a:pt x="22369" y="41083"/>
                      <a:pt x="22369" y="41083"/>
                    </a:cubicBezTo>
                    <a:cubicBezTo>
                      <a:pt x="22368" y="41083"/>
                      <a:pt x="22367" y="41083"/>
                      <a:pt x="22366" y="41083"/>
                    </a:cubicBezTo>
                    <a:lnTo>
                      <a:pt x="22366" y="41083"/>
                    </a:lnTo>
                    <a:cubicBezTo>
                      <a:pt x="22365" y="41083"/>
                      <a:pt x="22365" y="41083"/>
                      <a:pt x="22365" y="41083"/>
                    </a:cubicBezTo>
                    <a:lnTo>
                      <a:pt x="22365" y="41083"/>
                    </a:lnTo>
                    <a:cubicBezTo>
                      <a:pt x="22365" y="41083"/>
                      <a:pt x="22365" y="41083"/>
                      <a:pt x="22365" y="41083"/>
                    </a:cubicBezTo>
                    <a:lnTo>
                      <a:pt x="22365" y="41083"/>
                    </a:lnTo>
                    <a:cubicBezTo>
                      <a:pt x="22363" y="41082"/>
                      <a:pt x="22360" y="41082"/>
                      <a:pt x="22358" y="41082"/>
                    </a:cubicBezTo>
                    <a:lnTo>
                      <a:pt x="22358" y="41082"/>
                    </a:lnTo>
                    <a:cubicBezTo>
                      <a:pt x="22359" y="41082"/>
                      <a:pt x="22359" y="41082"/>
                      <a:pt x="22360" y="41082"/>
                    </a:cubicBezTo>
                    <a:cubicBezTo>
                      <a:pt x="21381" y="40946"/>
                      <a:pt x="20426" y="40665"/>
                      <a:pt x="19509" y="40301"/>
                    </a:cubicBezTo>
                    <a:cubicBezTo>
                      <a:pt x="19781" y="40244"/>
                      <a:pt x="20054" y="40179"/>
                      <a:pt x="20322" y="40106"/>
                    </a:cubicBezTo>
                    <a:cubicBezTo>
                      <a:pt x="20731" y="39994"/>
                      <a:pt x="21145" y="39859"/>
                      <a:pt x="21542" y="39709"/>
                    </a:cubicBezTo>
                    <a:cubicBezTo>
                      <a:pt x="21542" y="39709"/>
                      <a:pt x="21582" y="39694"/>
                      <a:pt x="21622" y="39678"/>
                    </a:cubicBezTo>
                    <a:close/>
                    <a:moveTo>
                      <a:pt x="37081" y="21168"/>
                    </a:moveTo>
                    <a:cubicBezTo>
                      <a:pt x="38413" y="25290"/>
                      <a:pt x="38902" y="29860"/>
                      <a:pt x="37416" y="34007"/>
                    </a:cubicBezTo>
                    <a:cubicBezTo>
                      <a:pt x="37292" y="34339"/>
                      <a:pt x="37153" y="34694"/>
                      <a:pt x="37008" y="35019"/>
                    </a:cubicBezTo>
                    <a:cubicBezTo>
                      <a:pt x="36937" y="35182"/>
                      <a:pt x="36819" y="35421"/>
                      <a:pt x="36743" y="35584"/>
                    </a:cubicBezTo>
                    <a:cubicBezTo>
                      <a:pt x="36666" y="35728"/>
                      <a:pt x="36545" y="35961"/>
                      <a:pt x="36470" y="36102"/>
                    </a:cubicBezTo>
                    <a:cubicBezTo>
                      <a:pt x="36053" y="36848"/>
                      <a:pt x="35570" y="37560"/>
                      <a:pt x="35028" y="38222"/>
                    </a:cubicBezTo>
                    <a:lnTo>
                      <a:pt x="35028" y="38222"/>
                    </a:lnTo>
                    <a:cubicBezTo>
                      <a:pt x="35045" y="38202"/>
                      <a:pt x="35062" y="38181"/>
                      <a:pt x="35080" y="38161"/>
                    </a:cubicBezTo>
                    <a:lnTo>
                      <a:pt x="35080" y="38161"/>
                    </a:lnTo>
                    <a:lnTo>
                      <a:pt x="34989" y="38270"/>
                    </a:lnTo>
                    <a:lnTo>
                      <a:pt x="34989" y="38270"/>
                    </a:lnTo>
                    <a:cubicBezTo>
                      <a:pt x="34956" y="38310"/>
                      <a:pt x="34922" y="38349"/>
                      <a:pt x="34889" y="38389"/>
                    </a:cubicBezTo>
                    <a:lnTo>
                      <a:pt x="34889" y="38389"/>
                    </a:lnTo>
                    <a:lnTo>
                      <a:pt x="34989" y="38270"/>
                    </a:lnTo>
                    <a:lnTo>
                      <a:pt x="34989" y="38270"/>
                    </a:lnTo>
                    <a:cubicBezTo>
                      <a:pt x="35002" y="38254"/>
                      <a:pt x="35015" y="38238"/>
                      <a:pt x="35028" y="38222"/>
                    </a:cubicBezTo>
                    <a:lnTo>
                      <a:pt x="35028" y="38222"/>
                    </a:lnTo>
                    <a:cubicBezTo>
                      <a:pt x="34972" y="38289"/>
                      <a:pt x="34916" y="38354"/>
                      <a:pt x="34868" y="38414"/>
                    </a:cubicBezTo>
                    <a:lnTo>
                      <a:pt x="34868" y="38414"/>
                    </a:lnTo>
                    <a:cubicBezTo>
                      <a:pt x="34875" y="38406"/>
                      <a:pt x="34882" y="38398"/>
                      <a:pt x="34889" y="38389"/>
                    </a:cubicBezTo>
                    <a:lnTo>
                      <a:pt x="34889" y="38389"/>
                    </a:lnTo>
                    <a:lnTo>
                      <a:pt x="34858" y="38427"/>
                    </a:lnTo>
                    <a:cubicBezTo>
                      <a:pt x="34861" y="38423"/>
                      <a:pt x="34864" y="38419"/>
                      <a:pt x="34868" y="38414"/>
                    </a:cubicBezTo>
                    <a:lnTo>
                      <a:pt x="34868" y="38414"/>
                    </a:lnTo>
                    <a:cubicBezTo>
                      <a:pt x="34799" y="38496"/>
                      <a:pt x="34729" y="38576"/>
                      <a:pt x="34658" y="38656"/>
                    </a:cubicBezTo>
                    <a:cubicBezTo>
                      <a:pt x="34690" y="38620"/>
                      <a:pt x="34722" y="38585"/>
                      <a:pt x="34753" y="38552"/>
                    </a:cubicBezTo>
                    <a:lnTo>
                      <a:pt x="34753" y="38552"/>
                    </a:lnTo>
                    <a:cubicBezTo>
                      <a:pt x="34651" y="38668"/>
                      <a:pt x="34548" y="38781"/>
                      <a:pt x="34442" y="38896"/>
                    </a:cubicBezTo>
                    <a:cubicBezTo>
                      <a:pt x="34443" y="38895"/>
                      <a:pt x="34444" y="38894"/>
                      <a:pt x="34444" y="38893"/>
                    </a:cubicBezTo>
                    <a:lnTo>
                      <a:pt x="34444" y="38893"/>
                    </a:lnTo>
                    <a:cubicBezTo>
                      <a:pt x="34423" y="38916"/>
                      <a:pt x="34401" y="38939"/>
                      <a:pt x="34380" y="38962"/>
                    </a:cubicBezTo>
                    <a:cubicBezTo>
                      <a:pt x="34394" y="38947"/>
                      <a:pt x="34409" y="38932"/>
                      <a:pt x="34424" y="38917"/>
                    </a:cubicBezTo>
                    <a:lnTo>
                      <a:pt x="34424" y="38917"/>
                    </a:lnTo>
                    <a:cubicBezTo>
                      <a:pt x="34399" y="38944"/>
                      <a:pt x="34375" y="38970"/>
                      <a:pt x="34350" y="38996"/>
                    </a:cubicBezTo>
                    <a:lnTo>
                      <a:pt x="34350" y="38996"/>
                    </a:lnTo>
                    <a:cubicBezTo>
                      <a:pt x="34235" y="39114"/>
                      <a:pt x="34104" y="39247"/>
                      <a:pt x="34001" y="39353"/>
                    </a:cubicBezTo>
                    <a:cubicBezTo>
                      <a:pt x="33724" y="39627"/>
                      <a:pt x="33431" y="39874"/>
                      <a:pt x="33124" y="40094"/>
                    </a:cubicBezTo>
                    <a:cubicBezTo>
                      <a:pt x="33104" y="40106"/>
                      <a:pt x="33085" y="40121"/>
                      <a:pt x="33066" y="40134"/>
                    </a:cubicBezTo>
                    <a:cubicBezTo>
                      <a:pt x="33062" y="40136"/>
                      <a:pt x="33058" y="40140"/>
                      <a:pt x="33053" y="40141"/>
                    </a:cubicBezTo>
                    <a:cubicBezTo>
                      <a:pt x="31776" y="41025"/>
                      <a:pt x="30295" y="41399"/>
                      <a:pt x="28752" y="41399"/>
                    </a:cubicBezTo>
                    <a:cubicBezTo>
                      <a:pt x="28154" y="41399"/>
                      <a:pt x="27546" y="41342"/>
                      <a:pt x="26937" y="41238"/>
                    </a:cubicBezTo>
                    <a:cubicBezTo>
                      <a:pt x="26646" y="41188"/>
                      <a:pt x="26356" y="41128"/>
                      <a:pt x="26069" y="41061"/>
                    </a:cubicBezTo>
                    <a:cubicBezTo>
                      <a:pt x="26593" y="40915"/>
                      <a:pt x="27103" y="40715"/>
                      <a:pt x="27581" y="40455"/>
                    </a:cubicBezTo>
                    <a:cubicBezTo>
                      <a:pt x="27730" y="40375"/>
                      <a:pt x="27873" y="40291"/>
                      <a:pt x="28012" y="40201"/>
                    </a:cubicBezTo>
                    <a:cubicBezTo>
                      <a:pt x="28612" y="39826"/>
                      <a:pt x="29159" y="39361"/>
                      <a:pt x="29664" y="38812"/>
                    </a:cubicBezTo>
                    <a:cubicBezTo>
                      <a:pt x="30174" y="38277"/>
                      <a:pt x="30656" y="37685"/>
                      <a:pt x="31078" y="37077"/>
                    </a:cubicBezTo>
                    <a:cubicBezTo>
                      <a:pt x="31955" y="35814"/>
                      <a:pt x="32621" y="34404"/>
                      <a:pt x="33062" y="32931"/>
                    </a:cubicBezTo>
                    <a:cubicBezTo>
                      <a:pt x="33239" y="32335"/>
                      <a:pt x="33382" y="31722"/>
                      <a:pt x="33490" y="31110"/>
                    </a:cubicBezTo>
                    <a:cubicBezTo>
                      <a:pt x="33645" y="30225"/>
                      <a:pt x="33727" y="29322"/>
                      <a:pt x="33747" y="28424"/>
                    </a:cubicBezTo>
                    <a:cubicBezTo>
                      <a:pt x="34527" y="27155"/>
                      <a:pt x="35255" y="25848"/>
                      <a:pt x="35852" y="24484"/>
                    </a:cubicBezTo>
                    <a:cubicBezTo>
                      <a:pt x="36328" y="23405"/>
                      <a:pt x="36739" y="22297"/>
                      <a:pt x="37081" y="21168"/>
                    </a:cubicBezTo>
                    <a:close/>
                    <a:moveTo>
                      <a:pt x="23817" y="1"/>
                    </a:moveTo>
                    <a:cubicBezTo>
                      <a:pt x="22120" y="1"/>
                      <a:pt x="20332" y="363"/>
                      <a:pt x="18766" y="905"/>
                    </a:cubicBezTo>
                    <a:cubicBezTo>
                      <a:pt x="17615" y="582"/>
                      <a:pt x="16423" y="379"/>
                      <a:pt x="15226" y="379"/>
                    </a:cubicBezTo>
                    <a:cubicBezTo>
                      <a:pt x="15071" y="379"/>
                      <a:pt x="14917" y="382"/>
                      <a:pt x="14762" y="389"/>
                    </a:cubicBezTo>
                    <a:cubicBezTo>
                      <a:pt x="14317" y="409"/>
                      <a:pt x="13872" y="458"/>
                      <a:pt x="13433" y="541"/>
                    </a:cubicBezTo>
                    <a:cubicBezTo>
                      <a:pt x="12427" y="290"/>
                      <a:pt x="11384" y="138"/>
                      <a:pt x="10344" y="138"/>
                    </a:cubicBezTo>
                    <a:cubicBezTo>
                      <a:pt x="9621" y="138"/>
                      <a:pt x="8900" y="211"/>
                      <a:pt x="8193" y="376"/>
                    </a:cubicBezTo>
                    <a:cubicBezTo>
                      <a:pt x="8094" y="402"/>
                      <a:pt x="7961" y="432"/>
                      <a:pt x="7863" y="460"/>
                    </a:cubicBezTo>
                    <a:cubicBezTo>
                      <a:pt x="7615" y="527"/>
                      <a:pt x="7347" y="616"/>
                      <a:pt x="7107" y="708"/>
                    </a:cubicBezTo>
                    <a:cubicBezTo>
                      <a:pt x="6612" y="896"/>
                      <a:pt x="6131" y="1139"/>
                      <a:pt x="5684" y="1421"/>
                    </a:cubicBezTo>
                    <a:cubicBezTo>
                      <a:pt x="5636" y="1451"/>
                      <a:pt x="5542" y="1514"/>
                      <a:pt x="5493" y="1545"/>
                    </a:cubicBezTo>
                    <a:cubicBezTo>
                      <a:pt x="5344" y="1647"/>
                      <a:pt x="5175" y="1767"/>
                      <a:pt x="5031" y="1879"/>
                    </a:cubicBezTo>
                    <a:cubicBezTo>
                      <a:pt x="4947" y="1944"/>
                      <a:pt x="4849" y="2025"/>
                      <a:pt x="4765" y="2093"/>
                    </a:cubicBezTo>
                    <a:cubicBezTo>
                      <a:pt x="4722" y="2132"/>
                      <a:pt x="4636" y="2204"/>
                      <a:pt x="4593" y="2243"/>
                    </a:cubicBezTo>
                    <a:cubicBezTo>
                      <a:pt x="4565" y="2269"/>
                      <a:pt x="4535" y="2293"/>
                      <a:pt x="4509" y="2319"/>
                    </a:cubicBezTo>
                    <a:cubicBezTo>
                      <a:pt x="4290" y="2521"/>
                      <a:pt x="4070" y="2746"/>
                      <a:pt x="3871" y="2967"/>
                    </a:cubicBezTo>
                    <a:cubicBezTo>
                      <a:pt x="3673" y="3190"/>
                      <a:pt x="3477" y="3435"/>
                      <a:pt x="3301" y="3674"/>
                    </a:cubicBezTo>
                    <a:cubicBezTo>
                      <a:pt x="2832" y="4313"/>
                      <a:pt x="2438" y="5009"/>
                      <a:pt x="2109" y="5728"/>
                    </a:cubicBezTo>
                    <a:cubicBezTo>
                      <a:pt x="2049" y="5866"/>
                      <a:pt x="1965" y="6057"/>
                      <a:pt x="1906" y="6195"/>
                    </a:cubicBezTo>
                    <a:lnTo>
                      <a:pt x="1884" y="6246"/>
                    </a:lnTo>
                    <a:lnTo>
                      <a:pt x="1800" y="6455"/>
                    </a:lnTo>
                    <a:cubicBezTo>
                      <a:pt x="0" y="10945"/>
                      <a:pt x="391" y="16009"/>
                      <a:pt x="1792" y="20554"/>
                    </a:cubicBezTo>
                    <a:cubicBezTo>
                      <a:pt x="1316" y="22273"/>
                      <a:pt x="994" y="24034"/>
                      <a:pt x="829" y="25809"/>
                    </a:cubicBezTo>
                    <a:cubicBezTo>
                      <a:pt x="547" y="29007"/>
                      <a:pt x="704" y="32340"/>
                      <a:pt x="1940" y="35339"/>
                    </a:cubicBezTo>
                    <a:cubicBezTo>
                      <a:pt x="2777" y="37373"/>
                      <a:pt x="4257" y="39172"/>
                      <a:pt x="6352" y="39971"/>
                    </a:cubicBezTo>
                    <a:cubicBezTo>
                      <a:pt x="7778" y="40496"/>
                      <a:pt x="9383" y="40739"/>
                      <a:pt x="10937" y="40739"/>
                    </a:cubicBezTo>
                    <a:cubicBezTo>
                      <a:pt x="11798" y="40739"/>
                      <a:pt x="12644" y="40665"/>
                      <a:pt x="13435" y="40522"/>
                    </a:cubicBezTo>
                    <a:cubicBezTo>
                      <a:pt x="14225" y="40655"/>
                      <a:pt x="15026" y="40723"/>
                      <a:pt x="15828" y="40723"/>
                    </a:cubicBezTo>
                    <a:cubicBezTo>
                      <a:pt x="15968" y="40723"/>
                      <a:pt x="16109" y="40721"/>
                      <a:pt x="16250" y="40717"/>
                    </a:cubicBezTo>
                    <a:cubicBezTo>
                      <a:pt x="17181" y="40690"/>
                      <a:pt x="18110" y="40572"/>
                      <a:pt x="19020" y="40371"/>
                    </a:cubicBezTo>
                    <a:lnTo>
                      <a:pt x="19021" y="40371"/>
                    </a:lnTo>
                    <a:lnTo>
                      <a:pt x="19065" y="40386"/>
                    </a:lnTo>
                    <a:cubicBezTo>
                      <a:pt x="19065" y="40386"/>
                      <a:pt x="19071" y="40385"/>
                      <a:pt x="19080" y="40384"/>
                    </a:cubicBezTo>
                    <a:cubicBezTo>
                      <a:pt x="20561" y="40932"/>
                      <a:pt x="22203" y="41316"/>
                      <a:pt x="23795" y="41316"/>
                    </a:cubicBezTo>
                    <a:cubicBezTo>
                      <a:pt x="24405" y="41316"/>
                      <a:pt x="25008" y="41260"/>
                      <a:pt x="25592" y="41135"/>
                    </a:cubicBezTo>
                    <a:cubicBezTo>
                      <a:pt x="25602" y="41139"/>
                      <a:pt x="25612" y="41141"/>
                      <a:pt x="25624" y="41142"/>
                    </a:cubicBezTo>
                    <a:lnTo>
                      <a:pt x="25660" y="41153"/>
                    </a:lnTo>
                    <a:cubicBezTo>
                      <a:pt x="25681" y="41148"/>
                      <a:pt x="25703" y="41142"/>
                      <a:pt x="25722" y="41139"/>
                    </a:cubicBezTo>
                    <a:cubicBezTo>
                      <a:pt x="26688" y="41379"/>
                      <a:pt x="27682" y="41527"/>
                      <a:pt x="28679" y="41527"/>
                    </a:cubicBezTo>
                    <a:cubicBezTo>
                      <a:pt x="28848" y="41527"/>
                      <a:pt x="29017" y="41523"/>
                      <a:pt x="29186" y="41514"/>
                    </a:cubicBezTo>
                    <a:cubicBezTo>
                      <a:pt x="30905" y="41430"/>
                      <a:pt x="32504" y="40842"/>
                      <a:pt x="33793" y="39688"/>
                    </a:cubicBezTo>
                    <a:cubicBezTo>
                      <a:pt x="34256" y="39265"/>
                      <a:pt x="34700" y="38781"/>
                      <a:pt x="35099" y="38298"/>
                    </a:cubicBezTo>
                    <a:cubicBezTo>
                      <a:pt x="36140" y="37036"/>
                      <a:pt x="36927" y="35624"/>
                      <a:pt x="37478" y="34127"/>
                    </a:cubicBezTo>
                    <a:cubicBezTo>
                      <a:pt x="37486" y="34107"/>
                      <a:pt x="37492" y="34085"/>
                      <a:pt x="37501" y="34066"/>
                    </a:cubicBezTo>
                    <a:cubicBezTo>
                      <a:pt x="37505" y="34053"/>
                      <a:pt x="37510" y="34040"/>
                      <a:pt x="37514" y="34030"/>
                    </a:cubicBezTo>
                    <a:cubicBezTo>
                      <a:pt x="37844" y="33118"/>
                      <a:pt x="38091" y="32162"/>
                      <a:pt x="38252" y="31167"/>
                    </a:cubicBezTo>
                    <a:cubicBezTo>
                      <a:pt x="38358" y="30504"/>
                      <a:pt x="38426" y="29830"/>
                      <a:pt x="38457" y="29151"/>
                    </a:cubicBezTo>
                    <a:lnTo>
                      <a:pt x="38457" y="29151"/>
                    </a:lnTo>
                    <a:cubicBezTo>
                      <a:pt x="38444" y="29426"/>
                      <a:pt x="38425" y="29700"/>
                      <a:pt x="38399" y="29974"/>
                    </a:cubicBezTo>
                    <a:cubicBezTo>
                      <a:pt x="38460" y="29291"/>
                      <a:pt x="38484" y="28594"/>
                      <a:pt x="38470" y="27882"/>
                    </a:cubicBezTo>
                    <a:lnTo>
                      <a:pt x="38470" y="27880"/>
                    </a:lnTo>
                    <a:cubicBezTo>
                      <a:pt x="38469" y="27783"/>
                      <a:pt x="38465" y="27686"/>
                      <a:pt x="38462" y="27589"/>
                    </a:cubicBezTo>
                    <a:cubicBezTo>
                      <a:pt x="38400" y="25235"/>
                      <a:pt x="37929" y="22878"/>
                      <a:pt x="37202" y="20652"/>
                    </a:cubicBezTo>
                    <a:cubicBezTo>
                      <a:pt x="37202" y="20652"/>
                      <a:pt x="37185" y="20596"/>
                      <a:pt x="37175" y="20570"/>
                    </a:cubicBezTo>
                    <a:cubicBezTo>
                      <a:pt x="37795" y="18383"/>
                      <a:pt x="38195" y="16126"/>
                      <a:pt x="38291" y="13853"/>
                    </a:cubicBezTo>
                    <a:cubicBezTo>
                      <a:pt x="38335" y="12843"/>
                      <a:pt x="38317" y="11772"/>
                      <a:pt x="38215" y="10692"/>
                    </a:cubicBezTo>
                    <a:cubicBezTo>
                      <a:pt x="37989" y="7971"/>
                      <a:pt x="37234" y="5204"/>
                      <a:pt x="35570" y="3131"/>
                    </a:cubicBezTo>
                    <a:cubicBezTo>
                      <a:pt x="34289" y="1544"/>
                      <a:pt x="32588" y="552"/>
                      <a:pt x="30583" y="184"/>
                    </a:cubicBezTo>
                    <a:cubicBezTo>
                      <a:pt x="29962" y="70"/>
                      <a:pt x="29333" y="19"/>
                      <a:pt x="28703" y="19"/>
                    </a:cubicBezTo>
                    <a:cubicBezTo>
                      <a:pt x="27845" y="19"/>
                      <a:pt x="26986" y="113"/>
                      <a:pt x="26144" y="267"/>
                    </a:cubicBezTo>
                    <a:cubicBezTo>
                      <a:pt x="25411" y="83"/>
                      <a:pt x="24624" y="1"/>
                      <a:pt x="238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2"/>
              <p:cNvSpPr/>
              <p:nvPr/>
            </p:nvSpPr>
            <p:spPr>
              <a:xfrm>
                <a:off x="4266275" y="1590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2"/>
              <p:cNvSpPr/>
              <p:nvPr/>
            </p:nvSpPr>
            <p:spPr>
              <a:xfrm>
                <a:off x="4266275" y="15906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2"/>
              <p:cNvSpPr/>
              <p:nvPr/>
            </p:nvSpPr>
            <p:spPr>
              <a:xfrm>
                <a:off x="4336025" y="672400"/>
                <a:ext cx="47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7" extrusionOk="0">
                    <a:moveTo>
                      <a:pt x="190" y="136"/>
                    </a:move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2"/>
              <p:cNvSpPr/>
              <p:nvPr/>
            </p:nvSpPr>
            <p:spPr>
              <a:xfrm>
                <a:off x="4564700" y="1529500"/>
                <a:ext cx="51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22" extrusionOk="0">
                    <a:moveTo>
                      <a:pt x="203" y="0"/>
                    </a:moveTo>
                    <a:cubicBezTo>
                      <a:pt x="134" y="77"/>
                      <a:pt x="63" y="155"/>
                      <a:pt x="1" y="222"/>
                    </a:cubicBezTo>
                    <a:cubicBezTo>
                      <a:pt x="69" y="150"/>
                      <a:pt x="138" y="75"/>
                      <a:pt x="20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DE8FA">
                      <a:alpha val="0"/>
                    </a:srgbClr>
                  </a:gs>
                  <a:gs pos="100000">
                    <a:schemeClr val="dk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22"/>
            <p:cNvSpPr/>
            <p:nvPr/>
          </p:nvSpPr>
          <p:spPr>
            <a:xfrm>
              <a:off x="607325" y="3407475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8754850" y="911825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3"/>
          <p:cNvSpPr txBox="1">
            <a:spLocks noGrp="1"/>
          </p:cNvSpPr>
          <p:nvPr>
            <p:ph type="subTitle" idx="1"/>
          </p:nvPr>
        </p:nvSpPr>
        <p:spPr>
          <a:xfrm>
            <a:off x="720000" y="1906601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subTitle" idx="2"/>
          </p:nvPr>
        </p:nvSpPr>
        <p:spPr>
          <a:xfrm>
            <a:off x="3267286" y="1906601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subTitle" idx="3"/>
          </p:nvPr>
        </p:nvSpPr>
        <p:spPr>
          <a:xfrm>
            <a:off x="720000" y="3336825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23"/>
          <p:cNvSpPr txBox="1">
            <a:spLocks noGrp="1"/>
          </p:cNvSpPr>
          <p:nvPr>
            <p:ph type="subTitle" idx="4"/>
          </p:nvPr>
        </p:nvSpPr>
        <p:spPr>
          <a:xfrm>
            <a:off x="3267286" y="3336825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subTitle" idx="5"/>
          </p:nvPr>
        </p:nvSpPr>
        <p:spPr>
          <a:xfrm>
            <a:off x="5814599" y="1906601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23"/>
          <p:cNvSpPr txBox="1">
            <a:spLocks noGrp="1"/>
          </p:cNvSpPr>
          <p:nvPr>
            <p:ph type="subTitle" idx="6"/>
          </p:nvPr>
        </p:nvSpPr>
        <p:spPr>
          <a:xfrm>
            <a:off x="5814599" y="3336825"/>
            <a:ext cx="234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3"/>
          <p:cNvSpPr txBox="1">
            <a:spLocks noGrp="1"/>
          </p:cNvSpPr>
          <p:nvPr>
            <p:ph type="subTitle" idx="7"/>
          </p:nvPr>
        </p:nvSpPr>
        <p:spPr>
          <a:xfrm>
            <a:off x="720000" y="14902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2" name="Google Shape;282;p23"/>
          <p:cNvSpPr txBox="1">
            <a:spLocks noGrp="1"/>
          </p:cNvSpPr>
          <p:nvPr>
            <p:ph type="subTitle" idx="8"/>
          </p:nvPr>
        </p:nvSpPr>
        <p:spPr>
          <a:xfrm>
            <a:off x="3267286" y="14902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3" name="Google Shape;283;p23"/>
          <p:cNvSpPr txBox="1">
            <a:spLocks noGrp="1"/>
          </p:cNvSpPr>
          <p:nvPr>
            <p:ph type="subTitle" idx="9"/>
          </p:nvPr>
        </p:nvSpPr>
        <p:spPr>
          <a:xfrm>
            <a:off x="5814599" y="14902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4" name="Google Shape;284;p23"/>
          <p:cNvSpPr txBox="1">
            <a:spLocks noGrp="1"/>
          </p:cNvSpPr>
          <p:nvPr>
            <p:ph type="subTitle" idx="13"/>
          </p:nvPr>
        </p:nvSpPr>
        <p:spPr>
          <a:xfrm>
            <a:off x="720000" y="29204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5" name="Google Shape;285;p23"/>
          <p:cNvSpPr txBox="1">
            <a:spLocks noGrp="1"/>
          </p:cNvSpPr>
          <p:nvPr>
            <p:ph type="subTitle" idx="14"/>
          </p:nvPr>
        </p:nvSpPr>
        <p:spPr>
          <a:xfrm>
            <a:off x="3267286" y="29204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6" name="Google Shape;286;p23"/>
          <p:cNvSpPr txBox="1">
            <a:spLocks noGrp="1"/>
          </p:cNvSpPr>
          <p:nvPr>
            <p:ph type="subTitle" idx="15"/>
          </p:nvPr>
        </p:nvSpPr>
        <p:spPr>
          <a:xfrm>
            <a:off x="5814599" y="2920400"/>
            <a:ext cx="2343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87" name="Google Shape;287;p23"/>
          <p:cNvGrpSpPr/>
          <p:nvPr/>
        </p:nvGrpSpPr>
        <p:grpSpPr>
          <a:xfrm>
            <a:off x="-218400" y="54363"/>
            <a:ext cx="9775778" cy="5469241"/>
            <a:chOff x="-218400" y="54363"/>
            <a:chExt cx="9775778" cy="5469241"/>
          </a:xfrm>
        </p:grpSpPr>
        <p:sp>
          <p:nvSpPr>
            <p:cNvPr id="288" name="Google Shape;288;p23"/>
            <p:cNvSpPr/>
            <p:nvPr/>
          </p:nvSpPr>
          <p:spPr>
            <a:xfrm>
              <a:off x="-218400" y="4225196"/>
              <a:ext cx="1647060" cy="1298407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9" name="Google Shape;289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23999" y="54363"/>
              <a:ext cx="1048811" cy="9702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0" name="Google Shape;290;p23"/>
            <p:cNvSpPr/>
            <p:nvPr/>
          </p:nvSpPr>
          <p:spPr>
            <a:xfrm>
              <a:off x="8657094" y="445027"/>
              <a:ext cx="900283" cy="970289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78075" y="3790425"/>
              <a:ext cx="181800" cy="18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8555825" y="1146175"/>
              <a:ext cx="181800" cy="18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4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 rot="10800000">
            <a:off x="-12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4"/>
          <p:cNvSpPr txBox="1">
            <a:spLocks noGrp="1"/>
          </p:cNvSpPr>
          <p:nvPr>
            <p:ph type="title" hasCustomPrompt="1"/>
          </p:nvPr>
        </p:nvSpPr>
        <p:spPr>
          <a:xfrm>
            <a:off x="2223600" y="67643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1"/>
          </p:nvPr>
        </p:nvSpPr>
        <p:spPr>
          <a:xfrm>
            <a:off x="2223600" y="1365351"/>
            <a:ext cx="46968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24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028687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4"/>
          <p:cNvSpPr txBox="1">
            <a:spLocks noGrp="1"/>
          </p:cNvSpPr>
          <p:nvPr>
            <p:ph type="subTitle" idx="3"/>
          </p:nvPr>
        </p:nvSpPr>
        <p:spPr>
          <a:xfrm>
            <a:off x="2223600" y="2717603"/>
            <a:ext cx="46968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24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80943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24"/>
          <p:cNvSpPr txBox="1">
            <a:spLocks noGrp="1"/>
          </p:cNvSpPr>
          <p:nvPr>
            <p:ph type="subTitle" idx="5"/>
          </p:nvPr>
        </p:nvSpPr>
        <p:spPr>
          <a:xfrm>
            <a:off x="2223600" y="4069871"/>
            <a:ext cx="46968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302" name="Google Shape;302;p24"/>
          <p:cNvGrpSpPr/>
          <p:nvPr/>
        </p:nvGrpSpPr>
        <p:grpSpPr>
          <a:xfrm>
            <a:off x="-743645" y="-484957"/>
            <a:ext cx="10224312" cy="5889500"/>
            <a:chOff x="-743645" y="-484957"/>
            <a:chExt cx="10224312" cy="5889500"/>
          </a:xfrm>
        </p:grpSpPr>
        <p:pic>
          <p:nvPicPr>
            <p:cNvPr id="303" name="Google Shape;30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37367" y="3132427"/>
              <a:ext cx="1838132" cy="2028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4" name="Google Shape;30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8824" y="532588"/>
              <a:ext cx="1048811" cy="9702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24"/>
            <p:cNvSpPr/>
            <p:nvPr/>
          </p:nvSpPr>
          <p:spPr>
            <a:xfrm>
              <a:off x="7828971" y="-484957"/>
              <a:ext cx="1651696" cy="1502674"/>
            </a:xfrm>
            <a:custGeom>
              <a:avLst/>
              <a:gdLst/>
              <a:ahLst/>
              <a:cxnLst/>
              <a:rect l="l" t="t" r="r" b="b"/>
              <a:pathLst>
                <a:path w="82307" h="74881" extrusionOk="0">
                  <a:moveTo>
                    <a:pt x="40135" y="3569"/>
                  </a:moveTo>
                  <a:lnTo>
                    <a:pt x="40135" y="3569"/>
                  </a:lnTo>
                  <a:cubicBezTo>
                    <a:pt x="39196" y="6942"/>
                    <a:pt x="36551" y="9515"/>
                    <a:pt x="34042" y="11871"/>
                  </a:cubicBezTo>
                  <a:cubicBezTo>
                    <a:pt x="33322" y="12547"/>
                    <a:pt x="32610" y="13229"/>
                    <a:pt x="31904" y="13917"/>
                  </a:cubicBezTo>
                  <a:cubicBezTo>
                    <a:pt x="31968" y="13837"/>
                    <a:pt x="32032" y="13756"/>
                    <a:pt x="32096" y="13676"/>
                  </a:cubicBezTo>
                  <a:cubicBezTo>
                    <a:pt x="34777" y="10308"/>
                    <a:pt x="37457" y="6937"/>
                    <a:pt x="40135" y="3569"/>
                  </a:cubicBezTo>
                  <a:close/>
                  <a:moveTo>
                    <a:pt x="56475" y="3736"/>
                  </a:moveTo>
                  <a:cubicBezTo>
                    <a:pt x="51905" y="8263"/>
                    <a:pt x="47333" y="12800"/>
                    <a:pt x="42840" y="17412"/>
                  </a:cubicBezTo>
                  <a:cubicBezTo>
                    <a:pt x="43669" y="16455"/>
                    <a:pt x="44494" y="15496"/>
                    <a:pt x="45320" y="14540"/>
                  </a:cubicBezTo>
                  <a:cubicBezTo>
                    <a:pt x="48584" y="10756"/>
                    <a:pt x="51859" y="6011"/>
                    <a:pt x="56475" y="3736"/>
                  </a:cubicBezTo>
                  <a:close/>
                  <a:moveTo>
                    <a:pt x="59823" y="7582"/>
                  </a:moveTo>
                  <a:lnTo>
                    <a:pt x="59823" y="7582"/>
                  </a:lnTo>
                  <a:cubicBezTo>
                    <a:pt x="56993" y="10517"/>
                    <a:pt x="54159" y="13451"/>
                    <a:pt x="51317" y="16375"/>
                  </a:cubicBezTo>
                  <a:cubicBezTo>
                    <a:pt x="49649" y="17496"/>
                    <a:pt x="47996" y="18641"/>
                    <a:pt x="46359" y="19806"/>
                  </a:cubicBezTo>
                  <a:cubicBezTo>
                    <a:pt x="47840" y="18297"/>
                    <a:pt x="49350" y="16812"/>
                    <a:pt x="50892" y="15359"/>
                  </a:cubicBezTo>
                  <a:cubicBezTo>
                    <a:pt x="53765" y="12650"/>
                    <a:pt x="56744" y="10055"/>
                    <a:pt x="59823" y="7582"/>
                  </a:cubicBezTo>
                  <a:close/>
                  <a:moveTo>
                    <a:pt x="53024" y="4283"/>
                  </a:moveTo>
                  <a:lnTo>
                    <a:pt x="53024" y="4283"/>
                  </a:lnTo>
                  <a:cubicBezTo>
                    <a:pt x="44928" y="13147"/>
                    <a:pt x="35596" y="20740"/>
                    <a:pt x="26649" y="28726"/>
                  </a:cubicBezTo>
                  <a:cubicBezTo>
                    <a:pt x="31149" y="23419"/>
                    <a:pt x="35623" y="18084"/>
                    <a:pt x="39947" y="12632"/>
                  </a:cubicBezTo>
                  <a:cubicBezTo>
                    <a:pt x="40869" y="11965"/>
                    <a:pt x="41802" y="11308"/>
                    <a:pt x="42740" y="10663"/>
                  </a:cubicBezTo>
                  <a:cubicBezTo>
                    <a:pt x="46068" y="8380"/>
                    <a:pt x="49501" y="6256"/>
                    <a:pt x="53024" y="4283"/>
                  </a:cubicBezTo>
                  <a:close/>
                  <a:moveTo>
                    <a:pt x="46572" y="1375"/>
                  </a:moveTo>
                  <a:lnTo>
                    <a:pt x="46572" y="1375"/>
                  </a:lnTo>
                  <a:cubicBezTo>
                    <a:pt x="45285" y="4459"/>
                    <a:pt x="43403" y="7230"/>
                    <a:pt x="41368" y="9879"/>
                  </a:cubicBezTo>
                  <a:cubicBezTo>
                    <a:pt x="40728" y="10715"/>
                    <a:pt x="40081" y="11543"/>
                    <a:pt x="39425" y="12369"/>
                  </a:cubicBezTo>
                  <a:cubicBezTo>
                    <a:pt x="31976" y="17768"/>
                    <a:pt x="25080" y="23925"/>
                    <a:pt x="18880" y="30727"/>
                  </a:cubicBezTo>
                  <a:cubicBezTo>
                    <a:pt x="19019" y="30512"/>
                    <a:pt x="19158" y="30295"/>
                    <a:pt x="19300" y="30081"/>
                  </a:cubicBezTo>
                  <a:cubicBezTo>
                    <a:pt x="19775" y="29360"/>
                    <a:pt x="20258" y="28648"/>
                    <a:pt x="20750" y="27945"/>
                  </a:cubicBezTo>
                  <a:cubicBezTo>
                    <a:pt x="23080" y="25015"/>
                    <a:pt x="25409" y="22086"/>
                    <a:pt x="27741" y="19155"/>
                  </a:cubicBezTo>
                  <a:cubicBezTo>
                    <a:pt x="28244" y="18591"/>
                    <a:pt x="28753" y="18031"/>
                    <a:pt x="29269" y="17478"/>
                  </a:cubicBezTo>
                  <a:cubicBezTo>
                    <a:pt x="32363" y="14709"/>
                    <a:pt x="35430" y="11909"/>
                    <a:pt x="38466" y="9077"/>
                  </a:cubicBezTo>
                  <a:cubicBezTo>
                    <a:pt x="41192" y="6535"/>
                    <a:pt x="43893" y="3967"/>
                    <a:pt x="46572" y="1375"/>
                  </a:cubicBezTo>
                  <a:close/>
                  <a:moveTo>
                    <a:pt x="52969" y="17642"/>
                  </a:moveTo>
                  <a:cubicBezTo>
                    <a:pt x="49160" y="21198"/>
                    <a:pt x="45408" y="24815"/>
                    <a:pt x="41786" y="28564"/>
                  </a:cubicBezTo>
                  <a:cubicBezTo>
                    <a:pt x="40443" y="29956"/>
                    <a:pt x="39131" y="31370"/>
                    <a:pt x="37849" y="32803"/>
                  </a:cubicBezTo>
                  <a:cubicBezTo>
                    <a:pt x="40003" y="30196"/>
                    <a:pt x="42219" y="27640"/>
                    <a:pt x="44563" y="25198"/>
                  </a:cubicBezTo>
                  <a:cubicBezTo>
                    <a:pt x="47179" y="22477"/>
                    <a:pt x="49965" y="19925"/>
                    <a:pt x="52969" y="17642"/>
                  </a:cubicBezTo>
                  <a:close/>
                  <a:moveTo>
                    <a:pt x="49067" y="32601"/>
                  </a:moveTo>
                  <a:cubicBezTo>
                    <a:pt x="48775" y="32944"/>
                    <a:pt x="48481" y="33286"/>
                    <a:pt x="48188" y="33628"/>
                  </a:cubicBezTo>
                  <a:cubicBezTo>
                    <a:pt x="48478" y="33282"/>
                    <a:pt x="48771" y="32940"/>
                    <a:pt x="49067" y="32601"/>
                  </a:cubicBezTo>
                  <a:close/>
                  <a:moveTo>
                    <a:pt x="49514" y="18225"/>
                  </a:moveTo>
                  <a:cubicBezTo>
                    <a:pt x="44429" y="23439"/>
                    <a:pt x="39307" y="28621"/>
                    <a:pt x="34109" y="33723"/>
                  </a:cubicBezTo>
                  <a:cubicBezTo>
                    <a:pt x="37350" y="29644"/>
                    <a:pt x="40752" y="25696"/>
                    <a:pt x="44332" y="21913"/>
                  </a:cubicBezTo>
                  <a:cubicBezTo>
                    <a:pt x="45734" y="20882"/>
                    <a:pt x="47151" y="19870"/>
                    <a:pt x="48579" y="18875"/>
                  </a:cubicBezTo>
                  <a:cubicBezTo>
                    <a:pt x="48891" y="18657"/>
                    <a:pt x="49202" y="18441"/>
                    <a:pt x="49514" y="18225"/>
                  </a:cubicBezTo>
                  <a:close/>
                  <a:moveTo>
                    <a:pt x="16852" y="32849"/>
                  </a:moveTo>
                  <a:lnTo>
                    <a:pt x="16852" y="32849"/>
                  </a:lnTo>
                  <a:cubicBezTo>
                    <a:pt x="16747" y="33021"/>
                    <a:pt x="16644" y="33192"/>
                    <a:pt x="16541" y="33365"/>
                  </a:cubicBezTo>
                  <a:cubicBezTo>
                    <a:pt x="16258" y="33691"/>
                    <a:pt x="15977" y="34017"/>
                    <a:pt x="15698" y="34346"/>
                  </a:cubicBezTo>
                  <a:cubicBezTo>
                    <a:pt x="15440" y="34651"/>
                    <a:pt x="15183" y="34958"/>
                    <a:pt x="14928" y="35264"/>
                  </a:cubicBezTo>
                  <a:cubicBezTo>
                    <a:pt x="15569" y="34460"/>
                    <a:pt x="16212" y="33655"/>
                    <a:pt x="16852" y="32849"/>
                  </a:cubicBezTo>
                  <a:close/>
                  <a:moveTo>
                    <a:pt x="65455" y="25242"/>
                  </a:moveTo>
                  <a:lnTo>
                    <a:pt x="65455" y="25242"/>
                  </a:lnTo>
                  <a:cubicBezTo>
                    <a:pt x="64074" y="27573"/>
                    <a:pt x="62676" y="29902"/>
                    <a:pt x="61251" y="32216"/>
                  </a:cubicBezTo>
                  <a:cubicBezTo>
                    <a:pt x="58899" y="34075"/>
                    <a:pt x="56623" y="36029"/>
                    <a:pt x="54427" y="38068"/>
                  </a:cubicBezTo>
                  <a:cubicBezTo>
                    <a:pt x="55583" y="36215"/>
                    <a:pt x="56810" y="34416"/>
                    <a:pt x="58116" y="32695"/>
                  </a:cubicBezTo>
                  <a:cubicBezTo>
                    <a:pt x="60239" y="29899"/>
                    <a:pt x="62658" y="27351"/>
                    <a:pt x="65455" y="25242"/>
                  </a:cubicBezTo>
                  <a:close/>
                  <a:moveTo>
                    <a:pt x="20314" y="35326"/>
                  </a:moveTo>
                  <a:lnTo>
                    <a:pt x="20314" y="35326"/>
                  </a:lnTo>
                  <a:cubicBezTo>
                    <a:pt x="19673" y="36061"/>
                    <a:pt x="19033" y="36791"/>
                    <a:pt x="18392" y="37520"/>
                  </a:cubicBezTo>
                  <a:cubicBezTo>
                    <a:pt x="16885" y="39228"/>
                    <a:pt x="15293" y="40886"/>
                    <a:pt x="13510" y="42278"/>
                  </a:cubicBezTo>
                  <a:cubicBezTo>
                    <a:pt x="15689" y="39885"/>
                    <a:pt x="17969" y="37577"/>
                    <a:pt x="20314" y="35326"/>
                  </a:cubicBezTo>
                  <a:close/>
                  <a:moveTo>
                    <a:pt x="38174" y="13939"/>
                  </a:moveTo>
                  <a:lnTo>
                    <a:pt x="38174" y="13939"/>
                  </a:lnTo>
                  <a:cubicBezTo>
                    <a:pt x="36741" y="15720"/>
                    <a:pt x="35288" y="17488"/>
                    <a:pt x="33834" y="19252"/>
                  </a:cubicBezTo>
                  <a:cubicBezTo>
                    <a:pt x="30485" y="23318"/>
                    <a:pt x="27117" y="27382"/>
                    <a:pt x="23697" y="31396"/>
                  </a:cubicBezTo>
                  <a:cubicBezTo>
                    <a:pt x="19738" y="35020"/>
                    <a:pt x="15892" y="38761"/>
                    <a:pt x="12306" y="42765"/>
                  </a:cubicBezTo>
                  <a:cubicBezTo>
                    <a:pt x="13744" y="39610"/>
                    <a:pt x="15354" y="36537"/>
                    <a:pt x="17125" y="33559"/>
                  </a:cubicBezTo>
                  <a:cubicBezTo>
                    <a:pt x="19428" y="30895"/>
                    <a:pt x="21837" y="28321"/>
                    <a:pt x="24342" y="25848"/>
                  </a:cubicBezTo>
                  <a:cubicBezTo>
                    <a:pt x="28675" y="21570"/>
                    <a:pt x="33301" y="17587"/>
                    <a:pt x="38174" y="13939"/>
                  </a:cubicBezTo>
                  <a:close/>
                  <a:moveTo>
                    <a:pt x="14934" y="36163"/>
                  </a:moveTo>
                  <a:lnTo>
                    <a:pt x="14934" y="36163"/>
                  </a:lnTo>
                  <a:cubicBezTo>
                    <a:pt x="14354" y="37214"/>
                    <a:pt x="13793" y="38277"/>
                    <a:pt x="13251" y="39350"/>
                  </a:cubicBezTo>
                  <a:cubicBezTo>
                    <a:pt x="12494" y="40849"/>
                    <a:pt x="11778" y="42369"/>
                    <a:pt x="11104" y="43905"/>
                  </a:cubicBezTo>
                  <a:cubicBezTo>
                    <a:pt x="10565" y="44213"/>
                    <a:pt x="10007" y="44496"/>
                    <a:pt x="9432" y="44748"/>
                  </a:cubicBezTo>
                  <a:cubicBezTo>
                    <a:pt x="9245" y="42728"/>
                    <a:pt x="11330" y="40735"/>
                    <a:pt x="12470" y="39258"/>
                  </a:cubicBezTo>
                  <a:cubicBezTo>
                    <a:pt x="13277" y="38214"/>
                    <a:pt x="14097" y="37182"/>
                    <a:pt x="14934" y="36163"/>
                  </a:cubicBezTo>
                  <a:close/>
                  <a:moveTo>
                    <a:pt x="53102" y="18267"/>
                  </a:moveTo>
                  <a:lnTo>
                    <a:pt x="53102" y="18267"/>
                  </a:lnTo>
                  <a:cubicBezTo>
                    <a:pt x="52701" y="20268"/>
                    <a:pt x="51028" y="22000"/>
                    <a:pt x="49845" y="23565"/>
                  </a:cubicBezTo>
                  <a:lnTo>
                    <a:pt x="45670" y="29089"/>
                  </a:lnTo>
                  <a:lnTo>
                    <a:pt x="38814" y="38161"/>
                  </a:lnTo>
                  <a:cubicBezTo>
                    <a:pt x="33882" y="41916"/>
                    <a:pt x="29211" y="46018"/>
                    <a:pt x="24814" y="50393"/>
                  </a:cubicBezTo>
                  <a:cubicBezTo>
                    <a:pt x="27124" y="47167"/>
                    <a:pt x="29345" y="43865"/>
                    <a:pt x="31794" y="40769"/>
                  </a:cubicBezTo>
                  <a:cubicBezTo>
                    <a:pt x="37437" y="33629"/>
                    <a:pt x="43805" y="27100"/>
                    <a:pt x="50388" y="20829"/>
                  </a:cubicBezTo>
                  <a:cubicBezTo>
                    <a:pt x="51288" y="19972"/>
                    <a:pt x="52194" y="19116"/>
                    <a:pt x="53102" y="18267"/>
                  </a:cubicBezTo>
                  <a:close/>
                  <a:moveTo>
                    <a:pt x="15702" y="46226"/>
                  </a:moveTo>
                  <a:lnTo>
                    <a:pt x="15702" y="46226"/>
                  </a:lnTo>
                  <a:cubicBezTo>
                    <a:pt x="14002" y="47896"/>
                    <a:pt x="12214" y="49463"/>
                    <a:pt x="10161" y="50622"/>
                  </a:cubicBezTo>
                  <a:cubicBezTo>
                    <a:pt x="11993" y="49142"/>
                    <a:pt x="13859" y="47697"/>
                    <a:pt x="15702" y="46226"/>
                  </a:cubicBezTo>
                  <a:close/>
                  <a:moveTo>
                    <a:pt x="41900" y="23721"/>
                  </a:moveTo>
                  <a:lnTo>
                    <a:pt x="41900" y="23721"/>
                  </a:lnTo>
                  <a:cubicBezTo>
                    <a:pt x="38102" y="27867"/>
                    <a:pt x="34502" y="32197"/>
                    <a:pt x="31088" y="36669"/>
                  </a:cubicBezTo>
                  <a:cubicBezTo>
                    <a:pt x="28513" y="39168"/>
                    <a:pt x="25916" y="41645"/>
                    <a:pt x="23296" y="44096"/>
                  </a:cubicBezTo>
                  <a:cubicBezTo>
                    <a:pt x="20072" y="47110"/>
                    <a:pt x="16809" y="50082"/>
                    <a:pt x="13504" y="53007"/>
                  </a:cubicBezTo>
                  <a:cubicBezTo>
                    <a:pt x="17103" y="47768"/>
                    <a:pt x="20970" y="42732"/>
                    <a:pt x="25026" y="37852"/>
                  </a:cubicBezTo>
                  <a:cubicBezTo>
                    <a:pt x="25907" y="37035"/>
                    <a:pt x="26792" y="36226"/>
                    <a:pt x="27685" y="35424"/>
                  </a:cubicBezTo>
                  <a:cubicBezTo>
                    <a:pt x="32256" y="31326"/>
                    <a:pt x="37000" y="27421"/>
                    <a:pt x="41900" y="23721"/>
                  </a:cubicBezTo>
                  <a:close/>
                  <a:moveTo>
                    <a:pt x="60419" y="33562"/>
                  </a:moveTo>
                  <a:lnTo>
                    <a:pt x="60419" y="33562"/>
                  </a:lnTo>
                  <a:cubicBezTo>
                    <a:pt x="56210" y="40324"/>
                    <a:pt x="51748" y="46937"/>
                    <a:pt x="46730" y="53108"/>
                  </a:cubicBezTo>
                  <a:cubicBezTo>
                    <a:pt x="46924" y="52646"/>
                    <a:pt x="47120" y="52188"/>
                    <a:pt x="47321" y="51734"/>
                  </a:cubicBezTo>
                  <a:cubicBezTo>
                    <a:pt x="49099" y="47717"/>
                    <a:pt x="51086" y="43683"/>
                    <a:pt x="53355" y="39840"/>
                  </a:cubicBezTo>
                  <a:cubicBezTo>
                    <a:pt x="55517" y="37746"/>
                    <a:pt x="57765" y="35740"/>
                    <a:pt x="60094" y="33829"/>
                  </a:cubicBezTo>
                  <a:cubicBezTo>
                    <a:pt x="60202" y="33739"/>
                    <a:pt x="60310" y="33650"/>
                    <a:pt x="60419" y="33562"/>
                  </a:cubicBezTo>
                  <a:close/>
                  <a:moveTo>
                    <a:pt x="51287" y="30866"/>
                  </a:moveTo>
                  <a:lnTo>
                    <a:pt x="51287" y="30866"/>
                  </a:lnTo>
                  <a:cubicBezTo>
                    <a:pt x="46436" y="37060"/>
                    <a:pt x="41553" y="43228"/>
                    <a:pt x="36688" y="49411"/>
                  </a:cubicBezTo>
                  <a:lnTo>
                    <a:pt x="33688" y="53224"/>
                  </a:lnTo>
                  <a:cubicBezTo>
                    <a:pt x="36187" y="49681"/>
                    <a:pt x="38699" y="46146"/>
                    <a:pt x="41239" y="42636"/>
                  </a:cubicBezTo>
                  <a:cubicBezTo>
                    <a:pt x="41670" y="42042"/>
                    <a:pt x="42101" y="41449"/>
                    <a:pt x="42536" y="40859"/>
                  </a:cubicBezTo>
                  <a:cubicBezTo>
                    <a:pt x="45523" y="37589"/>
                    <a:pt x="48447" y="34261"/>
                    <a:pt x="51287" y="30866"/>
                  </a:cubicBezTo>
                  <a:close/>
                  <a:moveTo>
                    <a:pt x="59118" y="11967"/>
                  </a:moveTo>
                  <a:lnTo>
                    <a:pt x="59118" y="11967"/>
                  </a:lnTo>
                  <a:cubicBezTo>
                    <a:pt x="57357" y="13580"/>
                    <a:pt x="55597" y="15197"/>
                    <a:pt x="53848" y="16822"/>
                  </a:cubicBezTo>
                  <a:lnTo>
                    <a:pt x="53848" y="16813"/>
                  </a:lnTo>
                  <a:cubicBezTo>
                    <a:pt x="53836" y="16690"/>
                    <a:pt x="53731" y="16649"/>
                    <a:pt x="53613" y="16649"/>
                  </a:cubicBezTo>
                  <a:cubicBezTo>
                    <a:pt x="53488" y="16649"/>
                    <a:pt x="53348" y="16695"/>
                    <a:pt x="53285" y="16741"/>
                  </a:cubicBezTo>
                  <a:cubicBezTo>
                    <a:pt x="47691" y="20854"/>
                    <a:pt x="42900" y="25905"/>
                    <a:pt x="38444" y="31204"/>
                  </a:cubicBezTo>
                  <a:cubicBezTo>
                    <a:pt x="33538" y="37039"/>
                    <a:pt x="28872" y="43081"/>
                    <a:pt x="24123" y="49041"/>
                  </a:cubicBezTo>
                  <a:cubicBezTo>
                    <a:pt x="22283" y="51351"/>
                    <a:pt x="20443" y="53659"/>
                    <a:pt x="18605" y="55968"/>
                  </a:cubicBezTo>
                  <a:cubicBezTo>
                    <a:pt x="22641" y="49414"/>
                    <a:pt x="26969" y="43021"/>
                    <a:pt x="31638" y="36897"/>
                  </a:cubicBezTo>
                  <a:cubicBezTo>
                    <a:pt x="38476" y="30267"/>
                    <a:pt x="45173" y="23488"/>
                    <a:pt x="51812" y="16662"/>
                  </a:cubicBezTo>
                  <a:cubicBezTo>
                    <a:pt x="54217" y="15050"/>
                    <a:pt x="56653" y="13485"/>
                    <a:pt x="59118" y="11967"/>
                  </a:cubicBezTo>
                  <a:close/>
                  <a:moveTo>
                    <a:pt x="10161" y="46132"/>
                  </a:moveTo>
                  <a:lnTo>
                    <a:pt x="10161" y="46132"/>
                  </a:lnTo>
                  <a:cubicBezTo>
                    <a:pt x="9410" y="47964"/>
                    <a:pt x="8719" y="49819"/>
                    <a:pt x="8081" y="51695"/>
                  </a:cubicBezTo>
                  <a:cubicBezTo>
                    <a:pt x="6260" y="53194"/>
                    <a:pt x="4486" y="54749"/>
                    <a:pt x="2823" y="56425"/>
                  </a:cubicBezTo>
                  <a:cubicBezTo>
                    <a:pt x="5008" y="52780"/>
                    <a:pt x="7481" y="49370"/>
                    <a:pt x="10161" y="46132"/>
                  </a:cubicBezTo>
                  <a:close/>
                  <a:moveTo>
                    <a:pt x="26262" y="47287"/>
                  </a:moveTo>
                  <a:cubicBezTo>
                    <a:pt x="25814" y="47906"/>
                    <a:pt x="25373" y="48529"/>
                    <a:pt x="24931" y="49155"/>
                  </a:cubicBezTo>
                  <a:cubicBezTo>
                    <a:pt x="23892" y="50631"/>
                    <a:pt x="22844" y="52101"/>
                    <a:pt x="21753" y="53536"/>
                  </a:cubicBezTo>
                  <a:cubicBezTo>
                    <a:pt x="20483" y="54878"/>
                    <a:pt x="19238" y="56244"/>
                    <a:pt x="18019" y="57631"/>
                  </a:cubicBezTo>
                  <a:cubicBezTo>
                    <a:pt x="20767" y="54182"/>
                    <a:pt x="23514" y="50735"/>
                    <a:pt x="26262" y="47287"/>
                  </a:cubicBezTo>
                  <a:close/>
                  <a:moveTo>
                    <a:pt x="49111" y="31681"/>
                  </a:moveTo>
                  <a:lnTo>
                    <a:pt x="49111" y="31681"/>
                  </a:lnTo>
                  <a:cubicBezTo>
                    <a:pt x="46539" y="34570"/>
                    <a:pt x="44147" y="37645"/>
                    <a:pt x="41847" y="40775"/>
                  </a:cubicBezTo>
                  <a:cubicBezTo>
                    <a:pt x="38598" y="44328"/>
                    <a:pt x="35278" y="47813"/>
                    <a:pt x="31910" y="51243"/>
                  </a:cubicBezTo>
                  <a:cubicBezTo>
                    <a:pt x="28911" y="54299"/>
                    <a:pt x="25872" y="57314"/>
                    <a:pt x="22808" y="60304"/>
                  </a:cubicBezTo>
                  <a:cubicBezTo>
                    <a:pt x="28291" y="53050"/>
                    <a:pt x="33775" y="45793"/>
                    <a:pt x="39260" y="38537"/>
                  </a:cubicBezTo>
                  <a:cubicBezTo>
                    <a:pt x="42455" y="36132"/>
                    <a:pt x="45747" y="33866"/>
                    <a:pt x="49111" y="31681"/>
                  </a:cubicBezTo>
                  <a:close/>
                  <a:moveTo>
                    <a:pt x="68694" y="27435"/>
                  </a:moveTo>
                  <a:cubicBezTo>
                    <a:pt x="63011" y="35920"/>
                    <a:pt x="57196" y="44317"/>
                    <a:pt x="51250" y="52619"/>
                  </a:cubicBezTo>
                  <a:cubicBezTo>
                    <a:pt x="48650" y="55812"/>
                    <a:pt x="46132" y="59072"/>
                    <a:pt x="43696" y="62394"/>
                  </a:cubicBezTo>
                  <a:cubicBezTo>
                    <a:pt x="44269" y="59819"/>
                    <a:pt x="45080" y="57288"/>
                    <a:pt x="46039" y="54817"/>
                  </a:cubicBezTo>
                  <a:cubicBezTo>
                    <a:pt x="51277" y="48570"/>
                    <a:pt x="55933" y="41815"/>
                    <a:pt x="60273" y="34917"/>
                  </a:cubicBezTo>
                  <a:cubicBezTo>
                    <a:pt x="60789" y="34095"/>
                    <a:pt x="61301" y="33273"/>
                    <a:pt x="61809" y="32447"/>
                  </a:cubicBezTo>
                  <a:cubicBezTo>
                    <a:pt x="64040" y="30689"/>
                    <a:pt x="66338" y="29019"/>
                    <a:pt x="68694" y="27435"/>
                  </a:cubicBezTo>
                  <a:close/>
                  <a:moveTo>
                    <a:pt x="63937" y="19922"/>
                  </a:moveTo>
                  <a:cubicBezTo>
                    <a:pt x="63986" y="21733"/>
                    <a:pt x="62827" y="23334"/>
                    <a:pt x="61928" y="24830"/>
                  </a:cubicBezTo>
                  <a:cubicBezTo>
                    <a:pt x="60994" y="26382"/>
                    <a:pt x="60047" y="27925"/>
                    <a:pt x="59090" y="29461"/>
                  </a:cubicBezTo>
                  <a:cubicBezTo>
                    <a:pt x="57072" y="32695"/>
                    <a:pt x="55000" y="35897"/>
                    <a:pt x="52874" y="39062"/>
                  </a:cubicBezTo>
                  <a:cubicBezTo>
                    <a:pt x="52559" y="39530"/>
                    <a:pt x="52246" y="39996"/>
                    <a:pt x="51929" y="40462"/>
                  </a:cubicBezTo>
                  <a:cubicBezTo>
                    <a:pt x="46959" y="45373"/>
                    <a:pt x="42443" y="50744"/>
                    <a:pt x="38464" y="56497"/>
                  </a:cubicBezTo>
                  <a:cubicBezTo>
                    <a:pt x="37057" y="58533"/>
                    <a:pt x="35720" y="60616"/>
                    <a:pt x="34451" y="62740"/>
                  </a:cubicBezTo>
                  <a:cubicBezTo>
                    <a:pt x="39038" y="51073"/>
                    <a:pt x="45737" y="40266"/>
                    <a:pt x="54167" y="30969"/>
                  </a:cubicBezTo>
                  <a:cubicBezTo>
                    <a:pt x="57015" y="27827"/>
                    <a:pt x="60060" y="24873"/>
                    <a:pt x="63272" y="22107"/>
                  </a:cubicBezTo>
                  <a:cubicBezTo>
                    <a:pt x="63528" y="21886"/>
                    <a:pt x="63311" y="21699"/>
                    <a:pt x="63071" y="21699"/>
                  </a:cubicBezTo>
                  <a:cubicBezTo>
                    <a:pt x="62984" y="21699"/>
                    <a:pt x="62893" y="21724"/>
                    <a:pt x="62821" y="21780"/>
                  </a:cubicBezTo>
                  <a:cubicBezTo>
                    <a:pt x="60207" y="23838"/>
                    <a:pt x="57460" y="25705"/>
                    <a:pt x="54672" y="27511"/>
                  </a:cubicBezTo>
                  <a:cubicBezTo>
                    <a:pt x="55266" y="26745"/>
                    <a:pt x="55858" y="25976"/>
                    <a:pt x="56446" y="25204"/>
                  </a:cubicBezTo>
                  <a:cubicBezTo>
                    <a:pt x="58780" y="23223"/>
                    <a:pt x="61271" y="21438"/>
                    <a:pt x="63937" y="19922"/>
                  </a:cubicBezTo>
                  <a:close/>
                  <a:moveTo>
                    <a:pt x="50139" y="43079"/>
                  </a:moveTo>
                  <a:lnTo>
                    <a:pt x="50139" y="43079"/>
                  </a:lnTo>
                  <a:cubicBezTo>
                    <a:pt x="46859" y="47822"/>
                    <a:pt x="43461" y="52482"/>
                    <a:pt x="39947" y="57056"/>
                  </a:cubicBezTo>
                  <a:cubicBezTo>
                    <a:pt x="38090" y="59471"/>
                    <a:pt x="36200" y="61861"/>
                    <a:pt x="34282" y="64226"/>
                  </a:cubicBezTo>
                  <a:cubicBezTo>
                    <a:pt x="38713" y="56581"/>
                    <a:pt x="44047" y="49472"/>
                    <a:pt x="50139" y="43079"/>
                  </a:cubicBezTo>
                  <a:close/>
                  <a:moveTo>
                    <a:pt x="51176" y="42606"/>
                  </a:moveTo>
                  <a:cubicBezTo>
                    <a:pt x="48998" y="46529"/>
                    <a:pt x="46957" y="50582"/>
                    <a:pt x="45346" y="54778"/>
                  </a:cubicBezTo>
                  <a:cubicBezTo>
                    <a:pt x="43963" y="56423"/>
                    <a:pt x="42537" y="58032"/>
                    <a:pt x="41061" y="59604"/>
                  </a:cubicBezTo>
                  <a:cubicBezTo>
                    <a:pt x="38429" y="62405"/>
                    <a:pt x="35645" y="65055"/>
                    <a:pt x="32706" y="67528"/>
                  </a:cubicBezTo>
                  <a:cubicBezTo>
                    <a:pt x="32797" y="67261"/>
                    <a:pt x="32888" y="66992"/>
                    <a:pt x="32980" y="66725"/>
                  </a:cubicBezTo>
                  <a:cubicBezTo>
                    <a:pt x="39391" y="58952"/>
                    <a:pt x="45463" y="50904"/>
                    <a:pt x="51176" y="42606"/>
                  </a:cubicBezTo>
                  <a:close/>
                  <a:moveTo>
                    <a:pt x="80526" y="36061"/>
                  </a:moveTo>
                  <a:cubicBezTo>
                    <a:pt x="71736" y="46581"/>
                    <a:pt x="62858" y="57101"/>
                    <a:pt x="52669" y="66305"/>
                  </a:cubicBezTo>
                  <a:cubicBezTo>
                    <a:pt x="50697" y="68088"/>
                    <a:pt x="48676" y="69815"/>
                    <a:pt x="46605" y="71481"/>
                  </a:cubicBezTo>
                  <a:cubicBezTo>
                    <a:pt x="50292" y="67572"/>
                    <a:pt x="53058" y="62816"/>
                    <a:pt x="56286" y="58525"/>
                  </a:cubicBezTo>
                  <a:cubicBezTo>
                    <a:pt x="60757" y="52588"/>
                    <a:pt x="65938" y="47190"/>
                    <a:pt x="71686" y="42479"/>
                  </a:cubicBezTo>
                  <a:cubicBezTo>
                    <a:pt x="74505" y="40169"/>
                    <a:pt x="77458" y="38027"/>
                    <a:pt x="80526" y="36061"/>
                  </a:cubicBezTo>
                  <a:close/>
                  <a:moveTo>
                    <a:pt x="68788" y="34061"/>
                  </a:moveTo>
                  <a:cubicBezTo>
                    <a:pt x="59908" y="46906"/>
                    <a:pt x="51513" y="60082"/>
                    <a:pt x="43622" y="73557"/>
                  </a:cubicBezTo>
                  <a:cubicBezTo>
                    <a:pt x="43415" y="73732"/>
                    <a:pt x="43200" y="73905"/>
                    <a:pt x="42986" y="74074"/>
                  </a:cubicBezTo>
                  <a:cubicBezTo>
                    <a:pt x="42602" y="70880"/>
                    <a:pt x="42745" y="67703"/>
                    <a:pt x="43267" y="64580"/>
                  </a:cubicBezTo>
                  <a:cubicBezTo>
                    <a:pt x="46146" y="60685"/>
                    <a:pt x="48996" y="56769"/>
                    <a:pt x="51816" y="52833"/>
                  </a:cubicBezTo>
                  <a:cubicBezTo>
                    <a:pt x="57143" y="46289"/>
                    <a:pt x="62808" y="40022"/>
                    <a:pt x="68788" y="34061"/>
                  </a:cubicBezTo>
                  <a:close/>
                  <a:moveTo>
                    <a:pt x="47454" y="0"/>
                  </a:moveTo>
                  <a:cubicBezTo>
                    <a:pt x="47312" y="0"/>
                    <a:pt x="47146" y="57"/>
                    <a:pt x="47068" y="132"/>
                  </a:cubicBezTo>
                  <a:cubicBezTo>
                    <a:pt x="43827" y="3282"/>
                    <a:pt x="40550" y="6395"/>
                    <a:pt x="37239" y="9472"/>
                  </a:cubicBezTo>
                  <a:cubicBezTo>
                    <a:pt x="39103" y="7436"/>
                    <a:pt x="40656" y="5148"/>
                    <a:pt x="41073" y="2335"/>
                  </a:cubicBezTo>
                  <a:cubicBezTo>
                    <a:pt x="41097" y="2170"/>
                    <a:pt x="40973" y="2108"/>
                    <a:pt x="40827" y="2108"/>
                  </a:cubicBezTo>
                  <a:cubicBezTo>
                    <a:pt x="40680" y="2108"/>
                    <a:pt x="40510" y="2171"/>
                    <a:pt x="40447" y="2251"/>
                  </a:cubicBezTo>
                  <a:lnTo>
                    <a:pt x="28051" y="17839"/>
                  </a:lnTo>
                  <a:cubicBezTo>
                    <a:pt x="23333" y="22049"/>
                    <a:pt x="18548" y="26185"/>
                    <a:pt x="13700" y="30244"/>
                  </a:cubicBezTo>
                  <a:cubicBezTo>
                    <a:pt x="10428" y="32984"/>
                    <a:pt x="7125" y="35688"/>
                    <a:pt x="3795" y="38359"/>
                  </a:cubicBezTo>
                  <a:cubicBezTo>
                    <a:pt x="3532" y="38570"/>
                    <a:pt x="3757" y="38767"/>
                    <a:pt x="4001" y="38767"/>
                  </a:cubicBezTo>
                  <a:cubicBezTo>
                    <a:pt x="4087" y="38767"/>
                    <a:pt x="4176" y="38742"/>
                    <a:pt x="4247" y="38685"/>
                  </a:cubicBezTo>
                  <a:cubicBezTo>
                    <a:pt x="11420" y="32930"/>
                    <a:pt x="18464" y="27012"/>
                    <a:pt x="25372" y="20939"/>
                  </a:cubicBezTo>
                  <a:lnTo>
                    <a:pt x="25372" y="20939"/>
                  </a:lnTo>
                  <a:cubicBezTo>
                    <a:pt x="23523" y="23144"/>
                    <a:pt x="21775" y="25434"/>
                    <a:pt x="20134" y="27796"/>
                  </a:cubicBezTo>
                  <a:cubicBezTo>
                    <a:pt x="16452" y="32427"/>
                    <a:pt x="12770" y="37054"/>
                    <a:pt x="9090" y="41685"/>
                  </a:cubicBezTo>
                  <a:cubicBezTo>
                    <a:pt x="6118" y="45422"/>
                    <a:pt x="3144" y="49161"/>
                    <a:pt x="171" y="52899"/>
                  </a:cubicBezTo>
                  <a:cubicBezTo>
                    <a:pt x="0" y="53115"/>
                    <a:pt x="199" y="53246"/>
                    <a:pt x="417" y="53246"/>
                  </a:cubicBezTo>
                  <a:cubicBezTo>
                    <a:pt x="539" y="53246"/>
                    <a:pt x="667" y="53205"/>
                    <a:pt x="739" y="53114"/>
                  </a:cubicBezTo>
                  <a:cubicBezTo>
                    <a:pt x="4252" y="48698"/>
                    <a:pt x="7763" y="44281"/>
                    <a:pt x="11274" y="39866"/>
                  </a:cubicBezTo>
                  <a:lnTo>
                    <a:pt x="11274" y="39866"/>
                  </a:lnTo>
                  <a:cubicBezTo>
                    <a:pt x="10111" y="41387"/>
                    <a:pt x="8369" y="43168"/>
                    <a:pt x="8802" y="45234"/>
                  </a:cubicBezTo>
                  <a:cubicBezTo>
                    <a:pt x="8828" y="45357"/>
                    <a:pt x="8942" y="45396"/>
                    <a:pt x="9059" y="45396"/>
                  </a:cubicBezTo>
                  <a:cubicBezTo>
                    <a:pt x="9145" y="45396"/>
                    <a:pt x="9233" y="45375"/>
                    <a:pt x="9291" y="45351"/>
                  </a:cubicBezTo>
                  <a:cubicBezTo>
                    <a:pt x="9713" y="45182"/>
                    <a:pt x="10125" y="44997"/>
                    <a:pt x="10529" y="44797"/>
                  </a:cubicBezTo>
                  <a:lnTo>
                    <a:pt x="10529" y="44797"/>
                  </a:lnTo>
                  <a:cubicBezTo>
                    <a:pt x="6923" y="49024"/>
                    <a:pt x="3679" y="53549"/>
                    <a:pt x="979" y="58408"/>
                  </a:cubicBezTo>
                  <a:cubicBezTo>
                    <a:pt x="872" y="58602"/>
                    <a:pt x="1031" y="58681"/>
                    <a:pt x="1218" y="58681"/>
                  </a:cubicBezTo>
                  <a:cubicBezTo>
                    <a:pt x="1361" y="58681"/>
                    <a:pt x="1521" y="58634"/>
                    <a:pt x="1588" y="58559"/>
                  </a:cubicBezTo>
                  <a:cubicBezTo>
                    <a:pt x="3710" y="56163"/>
                    <a:pt x="6065" y="54020"/>
                    <a:pt x="8511" y="51976"/>
                  </a:cubicBezTo>
                  <a:cubicBezTo>
                    <a:pt x="8525" y="51972"/>
                    <a:pt x="8538" y="51969"/>
                    <a:pt x="8551" y="51962"/>
                  </a:cubicBezTo>
                  <a:cubicBezTo>
                    <a:pt x="12255" y="50482"/>
                    <a:pt x="15066" y="47634"/>
                    <a:pt x="17818" y="44844"/>
                  </a:cubicBezTo>
                  <a:cubicBezTo>
                    <a:pt x="18519" y="44132"/>
                    <a:pt x="19224" y="43428"/>
                    <a:pt x="19935" y="42726"/>
                  </a:cubicBezTo>
                  <a:cubicBezTo>
                    <a:pt x="20387" y="42335"/>
                    <a:pt x="20833" y="41936"/>
                    <a:pt x="21276" y="41533"/>
                  </a:cubicBezTo>
                  <a:lnTo>
                    <a:pt x="21276" y="41533"/>
                  </a:lnTo>
                  <a:cubicBezTo>
                    <a:pt x="21063" y="41801"/>
                    <a:pt x="20850" y="42068"/>
                    <a:pt x="20638" y="42336"/>
                  </a:cubicBezTo>
                  <a:cubicBezTo>
                    <a:pt x="17512" y="46303"/>
                    <a:pt x="14531" y="50380"/>
                    <a:pt x="11723" y="54579"/>
                  </a:cubicBezTo>
                  <a:cubicBezTo>
                    <a:pt x="11571" y="54805"/>
                    <a:pt x="11764" y="54935"/>
                    <a:pt x="11970" y="54935"/>
                  </a:cubicBezTo>
                  <a:cubicBezTo>
                    <a:pt x="12066" y="54935"/>
                    <a:pt x="12165" y="54907"/>
                    <a:pt x="12233" y="54847"/>
                  </a:cubicBezTo>
                  <a:cubicBezTo>
                    <a:pt x="17955" y="49837"/>
                    <a:pt x="23540" y="44677"/>
                    <a:pt x="29025" y="39414"/>
                  </a:cubicBezTo>
                  <a:lnTo>
                    <a:pt x="29025" y="39414"/>
                  </a:lnTo>
                  <a:cubicBezTo>
                    <a:pt x="27373" y="41654"/>
                    <a:pt x="25763" y="43928"/>
                    <a:pt x="24198" y="46226"/>
                  </a:cubicBezTo>
                  <a:cubicBezTo>
                    <a:pt x="21208" y="50615"/>
                    <a:pt x="18374" y="55107"/>
                    <a:pt x="15661" y="59671"/>
                  </a:cubicBezTo>
                  <a:cubicBezTo>
                    <a:pt x="15550" y="59860"/>
                    <a:pt x="15720" y="59945"/>
                    <a:pt x="15913" y="59945"/>
                  </a:cubicBezTo>
                  <a:cubicBezTo>
                    <a:pt x="15949" y="59945"/>
                    <a:pt x="15986" y="59942"/>
                    <a:pt x="16022" y="59936"/>
                  </a:cubicBezTo>
                  <a:lnTo>
                    <a:pt x="16022" y="59936"/>
                  </a:lnTo>
                  <a:cubicBezTo>
                    <a:pt x="15847" y="60145"/>
                    <a:pt x="15671" y="60353"/>
                    <a:pt x="15497" y="60561"/>
                  </a:cubicBezTo>
                  <a:cubicBezTo>
                    <a:pt x="15317" y="60775"/>
                    <a:pt x="15536" y="60913"/>
                    <a:pt x="15755" y="60913"/>
                  </a:cubicBezTo>
                  <a:cubicBezTo>
                    <a:pt x="15850" y="60913"/>
                    <a:pt x="15945" y="60887"/>
                    <a:pt x="16007" y="60831"/>
                  </a:cubicBezTo>
                  <a:cubicBezTo>
                    <a:pt x="18379" y="58649"/>
                    <a:pt x="20456" y="56211"/>
                    <a:pt x="22404" y="53662"/>
                  </a:cubicBezTo>
                  <a:cubicBezTo>
                    <a:pt x="25663" y="50224"/>
                    <a:pt x="29084" y="46938"/>
                    <a:pt x="32670" y="43838"/>
                  </a:cubicBezTo>
                  <a:cubicBezTo>
                    <a:pt x="34258" y="42465"/>
                    <a:pt x="35880" y="41142"/>
                    <a:pt x="37528" y="39859"/>
                  </a:cubicBezTo>
                  <a:lnTo>
                    <a:pt x="37528" y="39859"/>
                  </a:lnTo>
                  <a:cubicBezTo>
                    <a:pt x="37411" y="40014"/>
                    <a:pt x="37294" y="40168"/>
                    <a:pt x="37178" y="40322"/>
                  </a:cubicBezTo>
                  <a:cubicBezTo>
                    <a:pt x="31475" y="47872"/>
                    <a:pt x="25768" y="55424"/>
                    <a:pt x="20063" y="62975"/>
                  </a:cubicBezTo>
                  <a:cubicBezTo>
                    <a:pt x="19893" y="63201"/>
                    <a:pt x="20070" y="63307"/>
                    <a:pt x="20280" y="63307"/>
                  </a:cubicBezTo>
                  <a:cubicBezTo>
                    <a:pt x="20409" y="63307"/>
                    <a:pt x="20551" y="63266"/>
                    <a:pt x="20630" y="63189"/>
                  </a:cubicBezTo>
                  <a:cubicBezTo>
                    <a:pt x="26921" y="57102"/>
                    <a:pt x="33141" y="50913"/>
                    <a:pt x="39140" y="44524"/>
                  </a:cubicBezTo>
                  <a:lnTo>
                    <a:pt x="39140" y="44524"/>
                  </a:lnTo>
                  <a:cubicBezTo>
                    <a:pt x="37817" y="46385"/>
                    <a:pt x="36512" y="48249"/>
                    <a:pt x="35209" y="50087"/>
                  </a:cubicBezTo>
                  <a:cubicBezTo>
                    <a:pt x="32413" y="54029"/>
                    <a:pt x="29625" y="57975"/>
                    <a:pt x="26843" y="61923"/>
                  </a:cubicBezTo>
                  <a:cubicBezTo>
                    <a:pt x="26683" y="62148"/>
                    <a:pt x="26872" y="62274"/>
                    <a:pt x="27082" y="62274"/>
                  </a:cubicBezTo>
                  <a:cubicBezTo>
                    <a:pt x="27206" y="62274"/>
                    <a:pt x="27337" y="62230"/>
                    <a:pt x="27410" y="62137"/>
                  </a:cubicBezTo>
                  <a:cubicBezTo>
                    <a:pt x="33261" y="54704"/>
                    <a:pt x="39109" y="47267"/>
                    <a:pt x="44960" y="39833"/>
                  </a:cubicBezTo>
                  <a:cubicBezTo>
                    <a:pt x="47873" y="36132"/>
                    <a:pt x="50819" y="32454"/>
                    <a:pt x="53719" y="28738"/>
                  </a:cubicBezTo>
                  <a:cubicBezTo>
                    <a:pt x="55486" y="27609"/>
                    <a:pt x="57242" y="26464"/>
                    <a:pt x="58967" y="25271"/>
                  </a:cubicBezTo>
                  <a:lnTo>
                    <a:pt x="58967" y="25271"/>
                  </a:lnTo>
                  <a:cubicBezTo>
                    <a:pt x="49578" y="34212"/>
                    <a:pt x="41877" y="44888"/>
                    <a:pt x="36379" y="56641"/>
                  </a:cubicBezTo>
                  <a:cubicBezTo>
                    <a:pt x="34933" y="59735"/>
                    <a:pt x="33644" y="62899"/>
                    <a:pt x="32511" y="66120"/>
                  </a:cubicBezTo>
                  <a:cubicBezTo>
                    <a:pt x="32357" y="66401"/>
                    <a:pt x="32202" y="66683"/>
                    <a:pt x="32050" y="66967"/>
                  </a:cubicBezTo>
                  <a:cubicBezTo>
                    <a:pt x="31976" y="67101"/>
                    <a:pt x="32032" y="67181"/>
                    <a:pt x="32133" y="67218"/>
                  </a:cubicBezTo>
                  <a:cubicBezTo>
                    <a:pt x="32004" y="67597"/>
                    <a:pt x="31878" y="67978"/>
                    <a:pt x="31753" y="68359"/>
                  </a:cubicBezTo>
                  <a:cubicBezTo>
                    <a:pt x="31685" y="68565"/>
                    <a:pt x="31845" y="68652"/>
                    <a:pt x="32020" y="68652"/>
                  </a:cubicBezTo>
                  <a:cubicBezTo>
                    <a:pt x="32124" y="68652"/>
                    <a:pt x="32233" y="68621"/>
                    <a:pt x="32302" y="68565"/>
                  </a:cubicBezTo>
                  <a:cubicBezTo>
                    <a:pt x="36840" y="64838"/>
                    <a:pt x="40971" y="60698"/>
                    <a:pt x="44791" y="56283"/>
                  </a:cubicBezTo>
                  <a:lnTo>
                    <a:pt x="44791" y="56283"/>
                  </a:lnTo>
                  <a:cubicBezTo>
                    <a:pt x="44185" y="57987"/>
                    <a:pt x="43656" y="59716"/>
                    <a:pt x="43221" y="61469"/>
                  </a:cubicBezTo>
                  <a:cubicBezTo>
                    <a:pt x="43035" y="62217"/>
                    <a:pt x="42870" y="62968"/>
                    <a:pt x="42727" y="63724"/>
                  </a:cubicBezTo>
                  <a:cubicBezTo>
                    <a:pt x="40767" y="66436"/>
                    <a:pt x="38864" y="69187"/>
                    <a:pt x="37018" y="71977"/>
                  </a:cubicBezTo>
                  <a:cubicBezTo>
                    <a:pt x="36867" y="72205"/>
                    <a:pt x="37053" y="72331"/>
                    <a:pt x="37260" y="72331"/>
                  </a:cubicBezTo>
                  <a:cubicBezTo>
                    <a:pt x="37383" y="72331"/>
                    <a:pt x="37514" y="72286"/>
                    <a:pt x="37586" y="72192"/>
                  </a:cubicBezTo>
                  <a:cubicBezTo>
                    <a:pt x="39200" y="70053"/>
                    <a:pt x="40803" y="67907"/>
                    <a:pt x="42399" y="65755"/>
                  </a:cubicBezTo>
                  <a:lnTo>
                    <a:pt x="42399" y="65755"/>
                  </a:lnTo>
                  <a:cubicBezTo>
                    <a:pt x="42001" y="68722"/>
                    <a:pt x="41962" y="71726"/>
                    <a:pt x="42372" y="74715"/>
                  </a:cubicBezTo>
                  <a:cubicBezTo>
                    <a:pt x="42389" y="74838"/>
                    <a:pt x="42495" y="74881"/>
                    <a:pt x="42614" y="74881"/>
                  </a:cubicBezTo>
                  <a:cubicBezTo>
                    <a:pt x="42736" y="74881"/>
                    <a:pt x="42871" y="74836"/>
                    <a:pt x="42935" y="74787"/>
                  </a:cubicBezTo>
                  <a:cubicBezTo>
                    <a:pt x="43119" y="74651"/>
                    <a:pt x="43301" y="74510"/>
                    <a:pt x="43480" y="74368"/>
                  </a:cubicBezTo>
                  <a:cubicBezTo>
                    <a:pt x="43509" y="74372"/>
                    <a:pt x="43539" y="74374"/>
                    <a:pt x="43569" y="74374"/>
                  </a:cubicBezTo>
                  <a:cubicBezTo>
                    <a:pt x="43683" y="74374"/>
                    <a:pt x="43798" y="74348"/>
                    <a:pt x="43854" y="74306"/>
                  </a:cubicBezTo>
                  <a:cubicBezTo>
                    <a:pt x="55236" y="65718"/>
                    <a:pt x="64978" y="55235"/>
                    <a:pt x="74218" y="44434"/>
                  </a:cubicBezTo>
                  <a:cubicBezTo>
                    <a:pt x="76880" y="41321"/>
                    <a:pt x="79505" y="38178"/>
                    <a:pt x="82131" y="35035"/>
                  </a:cubicBezTo>
                  <a:cubicBezTo>
                    <a:pt x="82307" y="34823"/>
                    <a:pt x="82081" y="34674"/>
                    <a:pt x="81871" y="34674"/>
                  </a:cubicBezTo>
                  <a:cubicBezTo>
                    <a:pt x="81807" y="34674"/>
                    <a:pt x="81744" y="34688"/>
                    <a:pt x="81694" y="34718"/>
                  </a:cubicBezTo>
                  <a:cubicBezTo>
                    <a:pt x="75568" y="38490"/>
                    <a:pt x="69882" y="42931"/>
                    <a:pt x="64757" y="47983"/>
                  </a:cubicBezTo>
                  <a:cubicBezTo>
                    <a:pt x="59460" y="53211"/>
                    <a:pt x="55159" y="59076"/>
                    <a:pt x="50895" y="65142"/>
                  </a:cubicBezTo>
                  <a:cubicBezTo>
                    <a:pt x="49141" y="67637"/>
                    <a:pt x="47294" y="70077"/>
                    <a:pt x="45118" y="72197"/>
                  </a:cubicBezTo>
                  <a:cubicBezTo>
                    <a:pt x="53240" y="58414"/>
                    <a:pt x="61891" y="44949"/>
                    <a:pt x="71051" y="31833"/>
                  </a:cubicBezTo>
                  <a:cubicBezTo>
                    <a:pt x="71212" y="31602"/>
                    <a:pt x="71041" y="31498"/>
                    <a:pt x="70836" y="31498"/>
                  </a:cubicBezTo>
                  <a:cubicBezTo>
                    <a:pt x="70706" y="31498"/>
                    <a:pt x="70564" y="31540"/>
                    <a:pt x="70483" y="31618"/>
                  </a:cubicBezTo>
                  <a:cubicBezTo>
                    <a:pt x="65418" y="36538"/>
                    <a:pt x="60568" y="41674"/>
                    <a:pt x="55951" y="47012"/>
                  </a:cubicBezTo>
                  <a:cubicBezTo>
                    <a:pt x="60718" y="40253"/>
                    <a:pt x="65397" y="33434"/>
                    <a:pt x="69989" y="26556"/>
                  </a:cubicBezTo>
                  <a:cubicBezTo>
                    <a:pt x="70148" y="26319"/>
                    <a:pt x="69963" y="26215"/>
                    <a:pt x="69758" y="26215"/>
                  </a:cubicBezTo>
                  <a:cubicBezTo>
                    <a:pt x="69657" y="26215"/>
                    <a:pt x="69551" y="26240"/>
                    <a:pt x="69479" y="26287"/>
                  </a:cubicBezTo>
                  <a:cubicBezTo>
                    <a:pt x="67122" y="27829"/>
                    <a:pt x="64823" y="29459"/>
                    <a:pt x="62589" y="31171"/>
                  </a:cubicBezTo>
                  <a:cubicBezTo>
                    <a:pt x="63986" y="28886"/>
                    <a:pt x="65359" y="26586"/>
                    <a:pt x="66721" y="24281"/>
                  </a:cubicBezTo>
                  <a:cubicBezTo>
                    <a:pt x="66839" y="24079"/>
                    <a:pt x="66657" y="24009"/>
                    <a:pt x="66466" y="24009"/>
                  </a:cubicBezTo>
                  <a:cubicBezTo>
                    <a:pt x="66348" y="24009"/>
                    <a:pt x="66226" y="24036"/>
                    <a:pt x="66170" y="24074"/>
                  </a:cubicBezTo>
                  <a:cubicBezTo>
                    <a:pt x="63489" y="25909"/>
                    <a:pt x="61161" y="28128"/>
                    <a:pt x="59090" y="30578"/>
                  </a:cubicBezTo>
                  <a:cubicBezTo>
                    <a:pt x="59228" y="30359"/>
                    <a:pt x="59365" y="30138"/>
                    <a:pt x="59504" y="29919"/>
                  </a:cubicBezTo>
                  <a:cubicBezTo>
                    <a:pt x="60655" y="28076"/>
                    <a:pt x="61790" y="26224"/>
                    <a:pt x="62906" y="24361"/>
                  </a:cubicBezTo>
                  <a:cubicBezTo>
                    <a:pt x="63839" y="22805"/>
                    <a:pt x="64806" y="21249"/>
                    <a:pt x="64581" y="19366"/>
                  </a:cubicBezTo>
                  <a:cubicBezTo>
                    <a:pt x="64566" y="19244"/>
                    <a:pt x="64439" y="19202"/>
                    <a:pt x="64313" y="19202"/>
                  </a:cubicBezTo>
                  <a:cubicBezTo>
                    <a:pt x="64227" y="19202"/>
                    <a:pt x="64141" y="19222"/>
                    <a:pt x="64092" y="19249"/>
                  </a:cubicBezTo>
                  <a:cubicBezTo>
                    <a:pt x="61861" y="20482"/>
                    <a:pt x="59771" y="21886"/>
                    <a:pt x="57795" y="23424"/>
                  </a:cubicBezTo>
                  <a:cubicBezTo>
                    <a:pt x="59061" y="21740"/>
                    <a:pt x="60310" y="20044"/>
                    <a:pt x="61535" y="18329"/>
                  </a:cubicBezTo>
                  <a:cubicBezTo>
                    <a:pt x="64381" y="14341"/>
                    <a:pt x="67058" y="10233"/>
                    <a:pt x="69445" y="5951"/>
                  </a:cubicBezTo>
                  <a:cubicBezTo>
                    <a:pt x="69547" y="5768"/>
                    <a:pt x="69400" y="5684"/>
                    <a:pt x="69217" y="5684"/>
                  </a:cubicBezTo>
                  <a:cubicBezTo>
                    <a:pt x="69058" y="5684"/>
                    <a:pt x="68870" y="5748"/>
                    <a:pt x="68798" y="5865"/>
                  </a:cubicBezTo>
                  <a:cubicBezTo>
                    <a:pt x="64284" y="13140"/>
                    <a:pt x="59274" y="20070"/>
                    <a:pt x="53924" y="26731"/>
                  </a:cubicBezTo>
                  <a:cubicBezTo>
                    <a:pt x="52727" y="27844"/>
                    <a:pt x="51571" y="29008"/>
                    <a:pt x="50452" y="30205"/>
                  </a:cubicBezTo>
                  <a:cubicBezTo>
                    <a:pt x="47733" y="31932"/>
                    <a:pt x="45017" y="33666"/>
                    <a:pt x="42390" y="35531"/>
                  </a:cubicBezTo>
                  <a:cubicBezTo>
                    <a:pt x="41753" y="35982"/>
                    <a:pt x="41122" y="36439"/>
                    <a:pt x="40494" y="36901"/>
                  </a:cubicBezTo>
                  <a:lnTo>
                    <a:pt x="48602" y="26171"/>
                  </a:lnTo>
                  <a:cubicBezTo>
                    <a:pt x="49867" y="24499"/>
                    <a:pt x="51188" y="22855"/>
                    <a:pt x="52387" y="21135"/>
                  </a:cubicBezTo>
                  <a:cubicBezTo>
                    <a:pt x="53162" y="20028"/>
                    <a:pt x="53776" y="18875"/>
                    <a:pt x="53858" y="17559"/>
                  </a:cubicBezTo>
                  <a:cubicBezTo>
                    <a:pt x="56397" y="15192"/>
                    <a:pt x="58961" y="12849"/>
                    <a:pt x="61523" y="10507"/>
                  </a:cubicBezTo>
                  <a:cubicBezTo>
                    <a:pt x="61755" y="10295"/>
                    <a:pt x="61564" y="10083"/>
                    <a:pt x="61335" y="10083"/>
                  </a:cubicBezTo>
                  <a:cubicBezTo>
                    <a:pt x="61272" y="10083"/>
                    <a:pt x="61206" y="10099"/>
                    <a:pt x="61145" y="10135"/>
                  </a:cubicBezTo>
                  <a:cubicBezTo>
                    <a:pt x="58562" y="11682"/>
                    <a:pt x="56010" y="13281"/>
                    <a:pt x="53494" y="14930"/>
                  </a:cubicBezTo>
                  <a:cubicBezTo>
                    <a:pt x="56668" y="11658"/>
                    <a:pt x="59833" y="8378"/>
                    <a:pt x="62995" y="5096"/>
                  </a:cubicBezTo>
                  <a:cubicBezTo>
                    <a:pt x="63199" y="4886"/>
                    <a:pt x="62961" y="4760"/>
                    <a:pt x="62732" y="4760"/>
                  </a:cubicBezTo>
                  <a:cubicBezTo>
                    <a:pt x="62638" y="4760"/>
                    <a:pt x="62545" y="4781"/>
                    <a:pt x="62485" y="4826"/>
                  </a:cubicBezTo>
                  <a:cubicBezTo>
                    <a:pt x="55809" y="9895"/>
                    <a:pt x="49620" y="15540"/>
                    <a:pt x="43870" y="21609"/>
                  </a:cubicBezTo>
                  <a:cubicBezTo>
                    <a:pt x="38622" y="25460"/>
                    <a:pt x="33545" y="29541"/>
                    <a:pt x="28657" y="33842"/>
                  </a:cubicBezTo>
                  <a:cubicBezTo>
                    <a:pt x="30607" y="31631"/>
                    <a:pt x="32515" y="29379"/>
                    <a:pt x="34442" y="27147"/>
                  </a:cubicBezTo>
                  <a:cubicBezTo>
                    <a:pt x="34671" y="26882"/>
                    <a:pt x="34901" y="26615"/>
                    <a:pt x="35132" y="26347"/>
                  </a:cubicBezTo>
                  <a:cubicBezTo>
                    <a:pt x="39067" y="22082"/>
                    <a:pt x="43102" y="17909"/>
                    <a:pt x="47182" y="13790"/>
                  </a:cubicBezTo>
                  <a:cubicBezTo>
                    <a:pt x="50744" y="10192"/>
                    <a:pt x="54339" y="6628"/>
                    <a:pt x="57938" y="3065"/>
                  </a:cubicBezTo>
                  <a:cubicBezTo>
                    <a:pt x="58127" y="2878"/>
                    <a:pt x="57882" y="2702"/>
                    <a:pt x="57683" y="2702"/>
                  </a:cubicBezTo>
                  <a:cubicBezTo>
                    <a:pt x="57650" y="2702"/>
                    <a:pt x="57618" y="2707"/>
                    <a:pt x="57589" y="2717"/>
                  </a:cubicBezTo>
                  <a:cubicBezTo>
                    <a:pt x="53394" y="4283"/>
                    <a:pt x="50472" y="7698"/>
                    <a:pt x="47623" y="11000"/>
                  </a:cubicBezTo>
                  <a:cubicBezTo>
                    <a:pt x="43847" y="15377"/>
                    <a:pt x="40069" y="19755"/>
                    <a:pt x="36290" y="24132"/>
                  </a:cubicBezTo>
                  <a:cubicBezTo>
                    <a:pt x="35786" y="24718"/>
                    <a:pt x="35281" y="25305"/>
                    <a:pt x="34778" y="25892"/>
                  </a:cubicBezTo>
                  <a:cubicBezTo>
                    <a:pt x="31278" y="29676"/>
                    <a:pt x="27859" y="33534"/>
                    <a:pt x="24562" y="37497"/>
                  </a:cubicBezTo>
                  <a:cubicBezTo>
                    <a:pt x="24444" y="37621"/>
                    <a:pt x="24327" y="37743"/>
                    <a:pt x="24208" y="37866"/>
                  </a:cubicBezTo>
                  <a:cubicBezTo>
                    <a:pt x="22646" y="39319"/>
                    <a:pt x="21105" y="40795"/>
                    <a:pt x="19587" y="42292"/>
                  </a:cubicBezTo>
                  <a:cubicBezTo>
                    <a:pt x="19499" y="42380"/>
                    <a:pt x="19411" y="42467"/>
                    <a:pt x="19324" y="42554"/>
                  </a:cubicBezTo>
                  <a:cubicBezTo>
                    <a:pt x="17414" y="44257"/>
                    <a:pt x="15440" y="45887"/>
                    <a:pt x="13408" y="47474"/>
                  </a:cubicBezTo>
                  <a:cubicBezTo>
                    <a:pt x="11943" y="48619"/>
                    <a:pt x="10472" y="49760"/>
                    <a:pt x="9023" y="50929"/>
                  </a:cubicBezTo>
                  <a:cubicBezTo>
                    <a:pt x="9782" y="48761"/>
                    <a:pt x="10616" y="46621"/>
                    <a:pt x="11529" y="44515"/>
                  </a:cubicBezTo>
                  <a:cubicBezTo>
                    <a:pt x="11679" y="44339"/>
                    <a:pt x="11833" y="44162"/>
                    <a:pt x="11987" y="43986"/>
                  </a:cubicBezTo>
                  <a:cubicBezTo>
                    <a:pt x="13944" y="42781"/>
                    <a:pt x="15680" y="41238"/>
                    <a:pt x="17284" y="39568"/>
                  </a:cubicBezTo>
                  <a:cubicBezTo>
                    <a:pt x="19614" y="37136"/>
                    <a:pt x="21763" y="34518"/>
                    <a:pt x="23931" y="31936"/>
                  </a:cubicBezTo>
                  <a:cubicBezTo>
                    <a:pt x="30180" y="26204"/>
                    <a:pt x="36734" y="20757"/>
                    <a:pt x="42924" y="15082"/>
                  </a:cubicBezTo>
                  <a:cubicBezTo>
                    <a:pt x="46983" y="11360"/>
                    <a:pt x="50926" y="7505"/>
                    <a:pt x="54591" y="3392"/>
                  </a:cubicBezTo>
                  <a:cubicBezTo>
                    <a:pt x="54783" y="3177"/>
                    <a:pt x="54541" y="3038"/>
                    <a:pt x="54326" y="3038"/>
                  </a:cubicBezTo>
                  <a:cubicBezTo>
                    <a:pt x="54263" y="3038"/>
                    <a:pt x="54203" y="3050"/>
                    <a:pt x="54156" y="3076"/>
                  </a:cubicBezTo>
                  <a:cubicBezTo>
                    <a:pt x="49650" y="5528"/>
                    <a:pt x="45287" y="8238"/>
                    <a:pt x="41090" y="11184"/>
                  </a:cubicBezTo>
                  <a:cubicBezTo>
                    <a:pt x="41122" y="11142"/>
                    <a:pt x="41154" y="11102"/>
                    <a:pt x="41186" y="11059"/>
                  </a:cubicBezTo>
                  <a:cubicBezTo>
                    <a:pt x="43786" y="7743"/>
                    <a:pt x="46249" y="4282"/>
                    <a:pt x="47676" y="283"/>
                  </a:cubicBezTo>
                  <a:cubicBezTo>
                    <a:pt x="47750" y="75"/>
                    <a:pt x="47618" y="0"/>
                    <a:pt x="47454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-399209" y="936464"/>
              <a:ext cx="1494066" cy="1005482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 rot="-2493581">
              <a:off x="-905238" y="3983999"/>
              <a:ext cx="2783224" cy="568963"/>
            </a:xfrm>
            <a:custGeom>
              <a:avLst/>
              <a:gdLst/>
              <a:ahLst/>
              <a:cxnLst/>
              <a:rect l="l" t="t" r="r" b="b"/>
              <a:pathLst>
                <a:path w="56847" h="11621" extrusionOk="0">
                  <a:moveTo>
                    <a:pt x="21979" y="259"/>
                  </a:moveTo>
                  <a:cubicBezTo>
                    <a:pt x="23227" y="259"/>
                    <a:pt x="24464" y="424"/>
                    <a:pt x="25684" y="813"/>
                  </a:cubicBezTo>
                  <a:cubicBezTo>
                    <a:pt x="27389" y="1356"/>
                    <a:pt x="28952" y="2239"/>
                    <a:pt x="30437" y="3225"/>
                  </a:cubicBezTo>
                  <a:cubicBezTo>
                    <a:pt x="30308" y="3420"/>
                    <a:pt x="30184" y="3620"/>
                    <a:pt x="30064" y="3821"/>
                  </a:cubicBezTo>
                  <a:cubicBezTo>
                    <a:pt x="27454" y="2295"/>
                    <a:pt x="24668" y="1424"/>
                    <a:pt x="21688" y="1424"/>
                  </a:cubicBezTo>
                  <a:cubicBezTo>
                    <a:pt x="21191" y="1424"/>
                    <a:pt x="20689" y="1448"/>
                    <a:pt x="20181" y="1498"/>
                  </a:cubicBezTo>
                  <a:cubicBezTo>
                    <a:pt x="17573" y="1750"/>
                    <a:pt x="15283" y="2755"/>
                    <a:pt x="13381" y="4536"/>
                  </a:cubicBezTo>
                  <a:cubicBezTo>
                    <a:pt x="13110" y="4360"/>
                    <a:pt x="12838" y="4186"/>
                    <a:pt x="12563" y="4016"/>
                  </a:cubicBezTo>
                  <a:cubicBezTo>
                    <a:pt x="14462" y="1956"/>
                    <a:pt x="16855" y="840"/>
                    <a:pt x="19626" y="438"/>
                  </a:cubicBezTo>
                  <a:cubicBezTo>
                    <a:pt x="20414" y="324"/>
                    <a:pt x="21199" y="259"/>
                    <a:pt x="21979" y="259"/>
                  </a:cubicBezTo>
                  <a:close/>
                  <a:moveTo>
                    <a:pt x="47415" y="4529"/>
                  </a:moveTo>
                  <a:lnTo>
                    <a:pt x="47415" y="5051"/>
                  </a:lnTo>
                  <a:cubicBezTo>
                    <a:pt x="47265" y="4976"/>
                    <a:pt x="47117" y="4900"/>
                    <a:pt x="46969" y="4820"/>
                  </a:cubicBezTo>
                  <a:cubicBezTo>
                    <a:pt x="47117" y="4723"/>
                    <a:pt x="47265" y="4625"/>
                    <a:pt x="47415" y="4529"/>
                  </a:cubicBezTo>
                  <a:close/>
                  <a:moveTo>
                    <a:pt x="48190" y="4042"/>
                  </a:moveTo>
                  <a:cubicBezTo>
                    <a:pt x="48206" y="4474"/>
                    <a:pt x="48216" y="4905"/>
                    <a:pt x="48228" y="5336"/>
                  </a:cubicBezTo>
                  <a:cubicBezTo>
                    <a:pt x="48228" y="5362"/>
                    <a:pt x="48229" y="5389"/>
                    <a:pt x="48229" y="5414"/>
                  </a:cubicBezTo>
                  <a:cubicBezTo>
                    <a:pt x="48074" y="5351"/>
                    <a:pt x="47919" y="5285"/>
                    <a:pt x="47765" y="5216"/>
                  </a:cubicBezTo>
                  <a:lnTo>
                    <a:pt x="47765" y="4551"/>
                  </a:lnTo>
                  <a:lnTo>
                    <a:pt x="47765" y="4451"/>
                  </a:lnTo>
                  <a:cubicBezTo>
                    <a:pt x="47765" y="4402"/>
                    <a:pt x="47738" y="4367"/>
                    <a:pt x="47699" y="4348"/>
                  </a:cubicBezTo>
                  <a:cubicBezTo>
                    <a:pt x="47861" y="4244"/>
                    <a:pt x="48027" y="4142"/>
                    <a:pt x="48190" y="4042"/>
                  </a:cubicBezTo>
                  <a:close/>
                  <a:moveTo>
                    <a:pt x="43299" y="3923"/>
                  </a:moveTo>
                  <a:cubicBezTo>
                    <a:pt x="43743" y="4208"/>
                    <a:pt x="44178" y="4504"/>
                    <a:pt x="44602" y="4800"/>
                  </a:cubicBezTo>
                  <a:cubicBezTo>
                    <a:pt x="44143" y="5129"/>
                    <a:pt x="43679" y="5453"/>
                    <a:pt x="43201" y="5756"/>
                  </a:cubicBezTo>
                  <a:cubicBezTo>
                    <a:pt x="43234" y="5155"/>
                    <a:pt x="43266" y="4555"/>
                    <a:pt x="43298" y="3954"/>
                  </a:cubicBezTo>
                  <a:cubicBezTo>
                    <a:pt x="43298" y="3944"/>
                    <a:pt x="43299" y="3932"/>
                    <a:pt x="43299" y="3923"/>
                  </a:cubicBezTo>
                  <a:close/>
                  <a:moveTo>
                    <a:pt x="34572" y="2171"/>
                  </a:moveTo>
                  <a:cubicBezTo>
                    <a:pt x="34539" y="3266"/>
                    <a:pt x="34506" y="4362"/>
                    <a:pt x="34474" y="5457"/>
                  </a:cubicBezTo>
                  <a:lnTo>
                    <a:pt x="34463" y="5771"/>
                  </a:lnTo>
                  <a:cubicBezTo>
                    <a:pt x="33754" y="5273"/>
                    <a:pt x="33083" y="4741"/>
                    <a:pt x="32460" y="4289"/>
                  </a:cubicBezTo>
                  <a:cubicBezTo>
                    <a:pt x="33044" y="3519"/>
                    <a:pt x="33698" y="2806"/>
                    <a:pt x="34466" y="2247"/>
                  </a:cubicBezTo>
                  <a:cubicBezTo>
                    <a:pt x="34501" y="2221"/>
                    <a:pt x="34537" y="2197"/>
                    <a:pt x="34572" y="2171"/>
                  </a:cubicBezTo>
                  <a:close/>
                  <a:moveTo>
                    <a:pt x="15298" y="3361"/>
                  </a:moveTo>
                  <a:lnTo>
                    <a:pt x="15298" y="5803"/>
                  </a:lnTo>
                  <a:lnTo>
                    <a:pt x="15298" y="5822"/>
                  </a:lnTo>
                  <a:cubicBezTo>
                    <a:pt x="14737" y="5442"/>
                    <a:pt x="14176" y="5057"/>
                    <a:pt x="13607" y="4683"/>
                  </a:cubicBezTo>
                  <a:cubicBezTo>
                    <a:pt x="14139" y="4176"/>
                    <a:pt x="14703" y="3736"/>
                    <a:pt x="15298" y="3361"/>
                  </a:cubicBezTo>
                  <a:close/>
                  <a:moveTo>
                    <a:pt x="49406" y="3367"/>
                  </a:moveTo>
                  <a:lnTo>
                    <a:pt x="49406" y="3367"/>
                  </a:lnTo>
                  <a:cubicBezTo>
                    <a:pt x="49403" y="3371"/>
                    <a:pt x="49403" y="3377"/>
                    <a:pt x="49403" y="3382"/>
                  </a:cubicBezTo>
                  <a:lnTo>
                    <a:pt x="49403" y="5665"/>
                  </a:lnTo>
                  <a:lnTo>
                    <a:pt x="49403" y="5826"/>
                  </a:lnTo>
                  <a:cubicBezTo>
                    <a:pt x="49102" y="5736"/>
                    <a:pt x="48803" y="5635"/>
                    <a:pt x="48506" y="5524"/>
                  </a:cubicBezTo>
                  <a:cubicBezTo>
                    <a:pt x="48549" y="5500"/>
                    <a:pt x="48580" y="5467"/>
                    <a:pt x="48577" y="5431"/>
                  </a:cubicBezTo>
                  <a:cubicBezTo>
                    <a:pt x="48566" y="4996"/>
                    <a:pt x="48555" y="4562"/>
                    <a:pt x="48543" y="4128"/>
                  </a:cubicBezTo>
                  <a:cubicBezTo>
                    <a:pt x="48540" y="4065"/>
                    <a:pt x="48539" y="4002"/>
                    <a:pt x="48537" y="3941"/>
                  </a:cubicBezTo>
                  <a:cubicBezTo>
                    <a:pt x="48536" y="3909"/>
                    <a:pt x="48499" y="3893"/>
                    <a:pt x="48447" y="3893"/>
                  </a:cubicBezTo>
                  <a:cubicBezTo>
                    <a:pt x="48704" y="3744"/>
                    <a:pt x="48962" y="3599"/>
                    <a:pt x="49225" y="3461"/>
                  </a:cubicBezTo>
                  <a:cubicBezTo>
                    <a:pt x="49284" y="3428"/>
                    <a:pt x="49345" y="3397"/>
                    <a:pt x="49406" y="3367"/>
                  </a:cubicBezTo>
                  <a:close/>
                  <a:moveTo>
                    <a:pt x="29025" y="3582"/>
                  </a:moveTo>
                  <a:cubicBezTo>
                    <a:pt x="29325" y="3739"/>
                    <a:pt x="29619" y="3905"/>
                    <a:pt x="29913" y="4079"/>
                  </a:cubicBezTo>
                  <a:cubicBezTo>
                    <a:pt x="29771" y="4324"/>
                    <a:pt x="29634" y="4571"/>
                    <a:pt x="29496" y="4816"/>
                  </a:cubicBezTo>
                  <a:cubicBezTo>
                    <a:pt x="29299" y="5176"/>
                    <a:pt x="29099" y="5537"/>
                    <a:pt x="28887" y="5892"/>
                  </a:cubicBezTo>
                  <a:lnTo>
                    <a:pt x="29017" y="3724"/>
                  </a:lnTo>
                  <a:cubicBezTo>
                    <a:pt x="29021" y="3678"/>
                    <a:pt x="29024" y="3631"/>
                    <a:pt x="29025" y="3582"/>
                  </a:cubicBezTo>
                  <a:close/>
                  <a:moveTo>
                    <a:pt x="50718" y="2777"/>
                  </a:moveTo>
                  <a:lnTo>
                    <a:pt x="50718" y="2780"/>
                  </a:lnTo>
                  <a:cubicBezTo>
                    <a:pt x="50711" y="3781"/>
                    <a:pt x="50706" y="4784"/>
                    <a:pt x="50700" y="5786"/>
                  </a:cubicBezTo>
                  <a:cubicBezTo>
                    <a:pt x="50700" y="5905"/>
                    <a:pt x="50698" y="6026"/>
                    <a:pt x="50698" y="6145"/>
                  </a:cubicBezTo>
                  <a:cubicBezTo>
                    <a:pt x="50381" y="6083"/>
                    <a:pt x="50066" y="6009"/>
                    <a:pt x="49753" y="5924"/>
                  </a:cubicBezTo>
                  <a:lnTo>
                    <a:pt x="49753" y="3678"/>
                  </a:lnTo>
                  <a:lnTo>
                    <a:pt x="49753" y="3355"/>
                  </a:lnTo>
                  <a:cubicBezTo>
                    <a:pt x="49754" y="3291"/>
                    <a:pt x="49706" y="3257"/>
                    <a:pt x="49648" y="3246"/>
                  </a:cubicBezTo>
                  <a:cubicBezTo>
                    <a:pt x="50000" y="3074"/>
                    <a:pt x="50357" y="2918"/>
                    <a:pt x="50718" y="2777"/>
                  </a:cubicBezTo>
                  <a:close/>
                  <a:moveTo>
                    <a:pt x="51891" y="2384"/>
                  </a:moveTo>
                  <a:cubicBezTo>
                    <a:pt x="51951" y="3567"/>
                    <a:pt x="52014" y="4749"/>
                    <a:pt x="52079" y="5931"/>
                  </a:cubicBezTo>
                  <a:cubicBezTo>
                    <a:pt x="52087" y="6072"/>
                    <a:pt x="52093" y="6216"/>
                    <a:pt x="52102" y="6358"/>
                  </a:cubicBezTo>
                  <a:cubicBezTo>
                    <a:pt x="51724" y="6318"/>
                    <a:pt x="51349" y="6265"/>
                    <a:pt x="50976" y="6199"/>
                  </a:cubicBezTo>
                  <a:cubicBezTo>
                    <a:pt x="51016" y="6180"/>
                    <a:pt x="51044" y="6155"/>
                    <a:pt x="51044" y="6125"/>
                  </a:cubicBezTo>
                  <a:cubicBezTo>
                    <a:pt x="51051" y="5124"/>
                    <a:pt x="51054" y="4122"/>
                    <a:pt x="51061" y="3119"/>
                  </a:cubicBezTo>
                  <a:cubicBezTo>
                    <a:pt x="51064" y="2976"/>
                    <a:pt x="51064" y="2830"/>
                    <a:pt x="51065" y="2687"/>
                  </a:cubicBezTo>
                  <a:cubicBezTo>
                    <a:pt x="51065" y="2674"/>
                    <a:pt x="51048" y="2668"/>
                    <a:pt x="51025" y="2665"/>
                  </a:cubicBezTo>
                  <a:cubicBezTo>
                    <a:pt x="51310" y="2562"/>
                    <a:pt x="51599" y="2468"/>
                    <a:pt x="51891" y="2384"/>
                  </a:cubicBezTo>
                  <a:close/>
                  <a:moveTo>
                    <a:pt x="53183" y="2083"/>
                  </a:moveTo>
                  <a:cubicBezTo>
                    <a:pt x="53276" y="3395"/>
                    <a:pt x="53368" y="4709"/>
                    <a:pt x="53458" y="6021"/>
                  </a:cubicBezTo>
                  <a:lnTo>
                    <a:pt x="53486" y="6452"/>
                  </a:lnTo>
                  <a:cubicBezTo>
                    <a:pt x="53142" y="6440"/>
                    <a:pt x="52797" y="6421"/>
                    <a:pt x="52454" y="6392"/>
                  </a:cubicBezTo>
                  <a:cubicBezTo>
                    <a:pt x="52392" y="5213"/>
                    <a:pt x="52329" y="4035"/>
                    <a:pt x="52265" y="2857"/>
                  </a:cubicBezTo>
                  <a:cubicBezTo>
                    <a:pt x="52254" y="2686"/>
                    <a:pt x="52247" y="2516"/>
                    <a:pt x="52236" y="2344"/>
                  </a:cubicBezTo>
                  <a:cubicBezTo>
                    <a:pt x="52235" y="2325"/>
                    <a:pt x="52231" y="2306"/>
                    <a:pt x="52222" y="2292"/>
                  </a:cubicBezTo>
                  <a:cubicBezTo>
                    <a:pt x="52541" y="2210"/>
                    <a:pt x="52861" y="2140"/>
                    <a:pt x="53183" y="2083"/>
                  </a:cubicBezTo>
                  <a:close/>
                  <a:moveTo>
                    <a:pt x="54377" y="1931"/>
                  </a:moveTo>
                  <a:cubicBezTo>
                    <a:pt x="54503" y="3290"/>
                    <a:pt x="54631" y="4647"/>
                    <a:pt x="54756" y="6007"/>
                  </a:cubicBezTo>
                  <a:cubicBezTo>
                    <a:pt x="54770" y="6155"/>
                    <a:pt x="54783" y="6303"/>
                    <a:pt x="54798" y="6452"/>
                  </a:cubicBezTo>
                  <a:cubicBezTo>
                    <a:pt x="54576" y="6458"/>
                    <a:pt x="54354" y="6462"/>
                    <a:pt x="54132" y="6462"/>
                  </a:cubicBezTo>
                  <a:cubicBezTo>
                    <a:pt x="54034" y="6462"/>
                    <a:pt x="53937" y="6461"/>
                    <a:pt x="53840" y="6459"/>
                  </a:cubicBezTo>
                  <a:cubicBezTo>
                    <a:pt x="53750" y="5155"/>
                    <a:pt x="53659" y="3852"/>
                    <a:pt x="53570" y="2548"/>
                  </a:cubicBezTo>
                  <a:cubicBezTo>
                    <a:pt x="53559" y="2375"/>
                    <a:pt x="53547" y="2201"/>
                    <a:pt x="53535" y="2028"/>
                  </a:cubicBezTo>
                  <a:cubicBezTo>
                    <a:pt x="53814" y="1987"/>
                    <a:pt x="54095" y="1954"/>
                    <a:pt x="54377" y="1931"/>
                  </a:cubicBezTo>
                  <a:close/>
                  <a:moveTo>
                    <a:pt x="35805" y="1585"/>
                  </a:moveTo>
                  <a:cubicBezTo>
                    <a:pt x="35771" y="3060"/>
                    <a:pt x="35739" y="4533"/>
                    <a:pt x="35706" y="6008"/>
                  </a:cubicBezTo>
                  <a:cubicBezTo>
                    <a:pt x="35700" y="6190"/>
                    <a:pt x="35698" y="6372"/>
                    <a:pt x="35693" y="6556"/>
                  </a:cubicBezTo>
                  <a:cubicBezTo>
                    <a:pt x="35377" y="6378"/>
                    <a:pt x="35066" y="6183"/>
                    <a:pt x="34760" y="5977"/>
                  </a:cubicBezTo>
                  <a:cubicBezTo>
                    <a:pt x="34788" y="5960"/>
                    <a:pt x="34804" y="5937"/>
                    <a:pt x="34804" y="5912"/>
                  </a:cubicBezTo>
                  <a:cubicBezTo>
                    <a:pt x="34840" y="4760"/>
                    <a:pt x="34873" y="3608"/>
                    <a:pt x="34908" y="2455"/>
                  </a:cubicBezTo>
                  <a:lnTo>
                    <a:pt x="34924" y="1957"/>
                  </a:lnTo>
                  <a:lnTo>
                    <a:pt x="34924" y="1956"/>
                  </a:lnTo>
                  <a:cubicBezTo>
                    <a:pt x="35210" y="1796"/>
                    <a:pt x="35506" y="1673"/>
                    <a:pt x="35805" y="1585"/>
                  </a:cubicBezTo>
                  <a:close/>
                  <a:moveTo>
                    <a:pt x="41602" y="2913"/>
                  </a:moveTo>
                  <a:cubicBezTo>
                    <a:pt x="42065" y="3163"/>
                    <a:pt x="42518" y="3430"/>
                    <a:pt x="42963" y="3710"/>
                  </a:cubicBezTo>
                  <a:cubicBezTo>
                    <a:pt x="42929" y="4357"/>
                    <a:pt x="42893" y="5003"/>
                    <a:pt x="42859" y="5648"/>
                  </a:cubicBezTo>
                  <a:lnTo>
                    <a:pt x="42845" y="5929"/>
                  </a:lnTo>
                  <a:cubicBezTo>
                    <a:pt x="42843" y="5945"/>
                    <a:pt x="42847" y="5961"/>
                    <a:pt x="42852" y="5974"/>
                  </a:cubicBezTo>
                  <a:cubicBezTo>
                    <a:pt x="42443" y="6221"/>
                    <a:pt x="42029" y="6448"/>
                    <a:pt x="41602" y="6648"/>
                  </a:cubicBezTo>
                  <a:lnTo>
                    <a:pt x="41602" y="3207"/>
                  </a:lnTo>
                  <a:lnTo>
                    <a:pt x="41602" y="2913"/>
                  </a:lnTo>
                  <a:close/>
                  <a:moveTo>
                    <a:pt x="16786" y="2577"/>
                  </a:moveTo>
                  <a:lnTo>
                    <a:pt x="16786" y="2577"/>
                  </a:lnTo>
                  <a:cubicBezTo>
                    <a:pt x="16756" y="3852"/>
                    <a:pt x="16729" y="5125"/>
                    <a:pt x="16700" y="6400"/>
                  </a:cubicBezTo>
                  <a:cubicBezTo>
                    <a:pt x="16697" y="6519"/>
                    <a:pt x="16695" y="6638"/>
                    <a:pt x="16691" y="6756"/>
                  </a:cubicBezTo>
                  <a:cubicBezTo>
                    <a:pt x="16408" y="6568"/>
                    <a:pt x="16126" y="6380"/>
                    <a:pt x="15845" y="6192"/>
                  </a:cubicBezTo>
                  <a:cubicBezTo>
                    <a:pt x="15779" y="6147"/>
                    <a:pt x="15711" y="6102"/>
                    <a:pt x="15644" y="6057"/>
                  </a:cubicBezTo>
                  <a:lnTo>
                    <a:pt x="15644" y="3561"/>
                  </a:lnTo>
                  <a:lnTo>
                    <a:pt x="15644" y="3206"/>
                  </a:lnTo>
                  <a:cubicBezTo>
                    <a:pt x="15644" y="3189"/>
                    <a:pt x="15630" y="3177"/>
                    <a:pt x="15608" y="3171"/>
                  </a:cubicBezTo>
                  <a:cubicBezTo>
                    <a:pt x="15988" y="2949"/>
                    <a:pt x="16382" y="2750"/>
                    <a:pt x="16786" y="2577"/>
                  </a:cubicBezTo>
                  <a:close/>
                  <a:moveTo>
                    <a:pt x="37055" y="1415"/>
                  </a:moveTo>
                  <a:cubicBezTo>
                    <a:pt x="37062" y="1415"/>
                    <a:pt x="37069" y="1415"/>
                    <a:pt x="37076" y="1415"/>
                  </a:cubicBezTo>
                  <a:cubicBezTo>
                    <a:pt x="36997" y="3057"/>
                    <a:pt x="36917" y="4700"/>
                    <a:pt x="36837" y="6342"/>
                  </a:cubicBezTo>
                  <a:cubicBezTo>
                    <a:pt x="36827" y="6582"/>
                    <a:pt x="36815" y="6825"/>
                    <a:pt x="36802" y="7065"/>
                  </a:cubicBezTo>
                  <a:lnTo>
                    <a:pt x="36802" y="7079"/>
                  </a:lnTo>
                  <a:cubicBezTo>
                    <a:pt x="36521" y="6973"/>
                    <a:pt x="36244" y="6847"/>
                    <a:pt x="35971" y="6705"/>
                  </a:cubicBezTo>
                  <a:cubicBezTo>
                    <a:pt x="36009" y="6684"/>
                    <a:pt x="36035" y="6657"/>
                    <a:pt x="36036" y="6626"/>
                  </a:cubicBezTo>
                  <a:cubicBezTo>
                    <a:pt x="36072" y="5091"/>
                    <a:pt x="36106" y="3557"/>
                    <a:pt x="36140" y="2021"/>
                  </a:cubicBezTo>
                  <a:cubicBezTo>
                    <a:pt x="36144" y="1847"/>
                    <a:pt x="36149" y="1673"/>
                    <a:pt x="36152" y="1499"/>
                  </a:cubicBezTo>
                  <a:cubicBezTo>
                    <a:pt x="36448" y="1442"/>
                    <a:pt x="36751" y="1415"/>
                    <a:pt x="37055" y="1415"/>
                  </a:cubicBezTo>
                  <a:close/>
                  <a:moveTo>
                    <a:pt x="40292" y="2268"/>
                  </a:moveTo>
                  <a:lnTo>
                    <a:pt x="40292" y="2268"/>
                  </a:lnTo>
                  <a:cubicBezTo>
                    <a:pt x="40617" y="2412"/>
                    <a:pt x="40940" y="2568"/>
                    <a:pt x="41260" y="2731"/>
                  </a:cubicBezTo>
                  <a:cubicBezTo>
                    <a:pt x="41256" y="2737"/>
                    <a:pt x="41256" y="2745"/>
                    <a:pt x="41256" y="2754"/>
                  </a:cubicBezTo>
                  <a:lnTo>
                    <a:pt x="41256" y="6238"/>
                  </a:lnTo>
                  <a:lnTo>
                    <a:pt x="41256" y="6729"/>
                  </a:lnTo>
                  <a:cubicBezTo>
                    <a:pt x="41256" y="6756"/>
                    <a:pt x="41267" y="6776"/>
                    <a:pt x="41285" y="6790"/>
                  </a:cubicBezTo>
                  <a:cubicBezTo>
                    <a:pt x="40975" y="6923"/>
                    <a:pt x="40655" y="7040"/>
                    <a:pt x="40331" y="7136"/>
                  </a:cubicBezTo>
                  <a:cubicBezTo>
                    <a:pt x="40318" y="5642"/>
                    <a:pt x="40306" y="4150"/>
                    <a:pt x="40295" y="2657"/>
                  </a:cubicBezTo>
                  <a:cubicBezTo>
                    <a:pt x="40293" y="2528"/>
                    <a:pt x="40293" y="2397"/>
                    <a:pt x="40292" y="2268"/>
                  </a:cubicBezTo>
                  <a:close/>
                  <a:moveTo>
                    <a:pt x="37423" y="1429"/>
                  </a:moveTo>
                  <a:cubicBezTo>
                    <a:pt x="37797" y="1459"/>
                    <a:pt x="38175" y="1529"/>
                    <a:pt x="38556" y="1633"/>
                  </a:cubicBezTo>
                  <a:cubicBezTo>
                    <a:pt x="38526" y="3292"/>
                    <a:pt x="38497" y="4954"/>
                    <a:pt x="38468" y="6613"/>
                  </a:cubicBezTo>
                  <a:cubicBezTo>
                    <a:pt x="38463" y="6852"/>
                    <a:pt x="38460" y="7092"/>
                    <a:pt x="38455" y="7330"/>
                  </a:cubicBezTo>
                  <a:cubicBezTo>
                    <a:pt x="38455" y="7348"/>
                    <a:pt x="38485" y="7356"/>
                    <a:pt x="38528" y="7356"/>
                  </a:cubicBezTo>
                  <a:cubicBezTo>
                    <a:pt x="38629" y="7356"/>
                    <a:pt x="38799" y="7311"/>
                    <a:pt x="38801" y="7239"/>
                  </a:cubicBezTo>
                  <a:cubicBezTo>
                    <a:pt x="38829" y="5576"/>
                    <a:pt x="38859" y="3915"/>
                    <a:pt x="38887" y="2252"/>
                  </a:cubicBezTo>
                  <a:cubicBezTo>
                    <a:pt x="38891" y="2079"/>
                    <a:pt x="38894" y="1909"/>
                    <a:pt x="38897" y="1736"/>
                  </a:cubicBezTo>
                  <a:cubicBezTo>
                    <a:pt x="39248" y="1848"/>
                    <a:pt x="39598" y="1978"/>
                    <a:pt x="39945" y="2119"/>
                  </a:cubicBezTo>
                  <a:cubicBezTo>
                    <a:pt x="39957" y="3608"/>
                    <a:pt x="39968" y="5098"/>
                    <a:pt x="39979" y="6587"/>
                  </a:cubicBezTo>
                  <a:cubicBezTo>
                    <a:pt x="39981" y="6800"/>
                    <a:pt x="39982" y="7014"/>
                    <a:pt x="39984" y="7227"/>
                  </a:cubicBezTo>
                  <a:cubicBezTo>
                    <a:pt x="39624" y="7316"/>
                    <a:pt x="39256" y="7377"/>
                    <a:pt x="38879" y="7409"/>
                  </a:cubicBezTo>
                  <a:cubicBezTo>
                    <a:pt x="38768" y="7418"/>
                    <a:pt x="38656" y="7423"/>
                    <a:pt x="38545" y="7423"/>
                  </a:cubicBezTo>
                  <a:cubicBezTo>
                    <a:pt x="38017" y="7423"/>
                    <a:pt x="37499" y="7320"/>
                    <a:pt x="36994" y="7148"/>
                  </a:cubicBezTo>
                  <a:cubicBezTo>
                    <a:pt x="37073" y="7132"/>
                    <a:pt x="37149" y="7087"/>
                    <a:pt x="37152" y="7027"/>
                  </a:cubicBezTo>
                  <a:cubicBezTo>
                    <a:pt x="37233" y="5354"/>
                    <a:pt x="37314" y="3679"/>
                    <a:pt x="37396" y="2006"/>
                  </a:cubicBezTo>
                  <a:cubicBezTo>
                    <a:pt x="37405" y="1814"/>
                    <a:pt x="37415" y="1621"/>
                    <a:pt x="37423" y="1429"/>
                  </a:cubicBezTo>
                  <a:close/>
                  <a:moveTo>
                    <a:pt x="8824" y="4189"/>
                  </a:moveTo>
                  <a:cubicBezTo>
                    <a:pt x="9606" y="4547"/>
                    <a:pt x="10370" y="4944"/>
                    <a:pt x="11110" y="5382"/>
                  </a:cubicBezTo>
                  <a:cubicBezTo>
                    <a:pt x="11102" y="5387"/>
                    <a:pt x="11096" y="5394"/>
                    <a:pt x="11091" y="5400"/>
                  </a:cubicBezTo>
                  <a:cubicBezTo>
                    <a:pt x="10447" y="6186"/>
                    <a:pt x="9806" y="6948"/>
                    <a:pt x="8987" y="7492"/>
                  </a:cubicBezTo>
                  <a:cubicBezTo>
                    <a:pt x="8935" y="6448"/>
                    <a:pt x="8883" y="5405"/>
                    <a:pt x="8832" y="4363"/>
                  </a:cubicBezTo>
                  <a:cubicBezTo>
                    <a:pt x="8828" y="4305"/>
                    <a:pt x="8825" y="4247"/>
                    <a:pt x="8824" y="4189"/>
                  </a:cubicBezTo>
                  <a:close/>
                  <a:moveTo>
                    <a:pt x="27784" y="2984"/>
                  </a:moveTo>
                  <a:cubicBezTo>
                    <a:pt x="28089" y="3117"/>
                    <a:pt x="28392" y="3260"/>
                    <a:pt x="28694" y="3410"/>
                  </a:cubicBezTo>
                  <a:cubicBezTo>
                    <a:pt x="28642" y="4266"/>
                    <a:pt x="28590" y="5122"/>
                    <a:pt x="28539" y="5977"/>
                  </a:cubicBezTo>
                  <a:cubicBezTo>
                    <a:pt x="28530" y="6102"/>
                    <a:pt x="28525" y="6226"/>
                    <a:pt x="28516" y="6350"/>
                  </a:cubicBezTo>
                  <a:cubicBezTo>
                    <a:pt x="28514" y="6386"/>
                    <a:pt x="28530" y="6409"/>
                    <a:pt x="28558" y="6426"/>
                  </a:cubicBezTo>
                  <a:cubicBezTo>
                    <a:pt x="28286" y="6841"/>
                    <a:pt x="27991" y="7244"/>
                    <a:pt x="27655" y="7609"/>
                  </a:cubicBezTo>
                  <a:cubicBezTo>
                    <a:pt x="27694" y="6226"/>
                    <a:pt x="27732" y="4840"/>
                    <a:pt x="27771" y="3457"/>
                  </a:cubicBezTo>
                  <a:cubicBezTo>
                    <a:pt x="27776" y="3299"/>
                    <a:pt x="27779" y="3141"/>
                    <a:pt x="27784" y="2984"/>
                  </a:cubicBezTo>
                  <a:close/>
                  <a:moveTo>
                    <a:pt x="18714" y="1961"/>
                  </a:moveTo>
                  <a:lnTo>
                    <a:pt x="18681" y="7441"/>
                  </a:lnTo>
                  <a:cubicBezTo>
                    <a:pt x="18678" y="7622"/>
                    <a:pt x="18677" y="7805"/>
                    <a:pt x="18676" y="7987"/>
                  </a:cubicBezTo>
                  <a:cubicBezTo>
                    <a:pt x="18113" y="7671"/>
                    <a:pt x="17562" y="7328"/>
                    <a:pt x="17024" y="6976"/>
                  </a:cubicBezTo>
                  <a:cubicBezTo>
                    <a:pt x="17031" y="6963"/>
                    <a:pt x="17036" y="6948"/>
                    <a:pt x="17036" y="6934"/>
                  </a:cubicBezTo>
                  <a:lnTo>
                    <a:pt x="17122" y="3025"/>
                  </a:lnTo>
                  <a:cubicBezTo>
                    <a:pt x="17127" y="2838"/>
                    <a:pt x="17130" y="2648"/>
                    <a:pt x="17135" y="2461"/>
                  </a:cubicBezTo>
                  <a:cubicBezTo>
                    <a:pt x="17135" y="2452"/>
                    <a:pt x="17135" y="2445"/>
                    <a:pt x="17134" y="2438"/>
                  </a:cubicBezTo>
                  <a:cubicBezTo>
                    <a:pt x="17644" y="2241"/>
                    <a:pt x="18171" y="2081"/>
                    <a:pt x="18714" y="1961"/>
                  </a:cubicBezTo>
                  <a:close/>
                  <a:moveTo>
                    <a:pt x="7168" y="3500"/>
                  </a:moveTo>
                  <a:lnTo>
                    <a:pt x="7168" y="3500"/>
                  </a:lnTo>
                  <a:cubicBezTo>
                    <a:pt x="7605" y="3665"/>
                    <a:pt x="8037" y="3842"/>
                    <a:pt x="8464" y="4029"/>
                  </a:cubicBezTo>
                  <a:cubicBezTo>
                    <a:pt x="8514" y="5048"/>
                    <a:pt x="8565" y="6070"/>
                    <a:pt x="8615" y="7089"/>
                  </a:cubicBezTo>
                  <a:cubicBezTo>
                    <a:pt x="8624" y="7240"/>
                    <a:pt x="8629" y="7390"/>
                    <a:pt x="8638" y="7542"/>
                  </a:cubicBezTo>
                  <a:cubicBezTo>
                    <a:pt x="8641" y="7603"/>
                    <a:pt x="8689" y="7634"/>
                    <a:pt x="8748" y="7641"/>
                  </a:cubicBezTo>
                  <a:cubicBezTo>
                    <a:pt x="8504" y="7783"/>
                    <a:pt x="8245" y="7906"/>
                    <a:pt x="7964" y="8006"/>
                  </a:cubicBezTo>
                  <a:cubicBezTo>
                    <a:pt x="7770" y="8073"/>
                    <a:pt x="7575" y="8134"/>
                    <a:pt x="7377" y="8187"/>
                  </a:cubicBezTo>
                  <a:cubicBezTo>
                    <a:pt x="7315" y="6769"/>
                    <a:pt x="7250" y="5351"/>
                    <a:pt x="7187" y="3935"/>
                  </a:cubicBezTo>
                  <a:cubicBezTo>
                    <a:pt x="7180" y="3789"/>
                    <a:pt x="7174" y="3646"/>
                    <a:pt x="7168" y="3500"/>
                  </a:cubicBezTo>
                  <a:close/>
                  <a:moveTo>
                    <a:pt x="1293" y="1938"/>
                  </a:moveTo>
                  <a:lnTo>
                    <a:pt x="1293" y="1938"/>
                  </a:lnTo>
                  <a:cubicBezTo>
                    <a:pt x="1589" y="1978"/>
                    <a:pt x="1884" y="2027"/>
                    <a:pt x="2180" y="2079"/>
                  </a:cubicBezTo>
                  <a:cubicBezTo>
                    <a:pt x="2226" y="3986"/>
                    <a:pt x="2271" y="5892"/>
                    <a:pt x="2318" y="7799"/>
                  </a:cubicBezTo>
                  <a:cubicBezTo>
                    <a:pt x="2323" y="8012"/>
                    <a:pt x="2328" y="8222"/>
                    <a:pt x="2335" y="8435"/>
                  </a:cubicBezTo>
                  <a:cubicBezTo>
                    <a:pt x="2012" y="8405"/>
                    <a:pt x="1691" y="8366"/>
                    <a:pt x="1371" y="8317"/>
                  </a:cubicBezTo>
                  <a:cubicBezTo>
                    <a:pt x="1349" y="6413"/>
                    <a:pt x="1326" y="4509"/>
                    <a:pt x="1303" y="2603"/>
                  </a:cubicBezTo>
                  <a:cubicBezTo>
                    <a:pt x="1299" y="2381"/>
                    <a:pt x="1297" y="2158"/>
                    <a:pt x="1293" y="1938"/>
                  </a:cubicBezTo>
                  <a:close/>
                  <a:moveTo>
                    <a:pt x="5555" y="2941"/>
                  </a:moveTo>
                  <a:lnTo>
                    <a:pt x="5555" y="2941"/>
                  </a:lnTo>
                  <a:cubicBezTo>
                    <a:pt x="5786" y="3015"/>
                    <a:pt x="6014" y="3090"/>
                    <a:pt x="6241" y="3167"/>
                  </a:cubicBezTo>
                  <a:cubicBezTo>
                    <a:pt x="6432" y="3232"/>
                    <a:pt x="6620" y="3299"/>
                    <a:pt x="6809" y="3367"/>
                  </a:cubicBezTo>
                  <a:cubicBezTo>
                    <a:pt x="6872" y="4782"/>
                    <a:pt x="6937" y="6200"/>
                    <a:pt x="7000" y="7615"/>
                  </a:cubicBezTo>
                  <a:cubicBezTo>
                    <a:pt x="7009" y="7821"/>
                    <a:pt x="7018" y="8026"/>
                    <a:pt x="7027" y="8232"/>
                  </a:cubicBezTo>
                  <a:cubicBezTo>
                    <a:pt x="7027" y="8245"/>
                    <a:pt x="7031" y="8258"/>
                    <a:pt x="7033" y="8270"/>
                  </a:cubicBezTo>
                  <a:cubicBezTo>
                    <a:pt x="6609" y="8362"/>
                    <a:pt x="6177" y="8424"/>
                    <a:pt x="5743" y="8463"/>
                  </a:cubicBezTo>
                  <a:cubicBezTo>
                    <a:pt x="5686" y="6794"/>
                    <a:pt x="5631" y="5124"/>
                    <a:pt x="5573" y="3455"/>
                  </a:cubicBezTo>
                  <a:cubicBezTo>
                    <a:pt x="5566" y="3284"/>
                    <a:pt x="5561" y="3112"/>
                    <a:pt x="5555" y="2941"/>
                  </a:cubicBezTo>
                  <a:close/>
                  <a:moveTo>
                    <a:pt x="2529" y="2145"/>
                  </a:moveTo>
                  <a:lnTo>
                    <a:pt x="2529" y="2145"/>
                  </a:lnTo>
                  <a:cubicBezTo>
                    <a:pt x="2891" y="2219"/>
                    <a:pt x="3252" y="2299"/>
                    <a:pt x="3609" y="2388"/>
                  </a:cubicBezTo>
                  <a:lnTo>
                    <a:pt x="3609" y="7818"/>
                  </a:lnTo>
                  <a:lnTo>
                    <a:pt x="3609" y="8515"/>
                  </a:lnTo>
                  <a:cubicBezTo>
                    <a:pt x="3300" y="8504"/>
                    <a:pt x="2993" y="8489"/>
                    <a:pt x="2683" y="8464"/>
                  </a:cubicBezTo>
                  <a:cubicBezTo>
                    <a:pt x="2638" y="6576"/>
                    <a:pt x="2590" y="4686"/>
                    <a:pt x="2545" y="2797"/>
                  </a:cubicBezTo>
                  <a:cubicBezTo>
                    <a:pt x="2541" y="2580"/>
                    <a:pt x="2533" y="2363"/>
                    <a:pt x="2529" y="2145"/>
                  </a:cubicBezTo>
                  <a:close/>
                  <a:moveTo>
                    <a:pt x="3956" y="2474"/>
                  </a:moveTo>
                  <a:cubicBezTo>
                    <a:pt x="4374" y="2584"/>
                    <a:pt x="4790" y="2703"/>
                    <a:pt x="5201" y="2829"/>
                  </a:cubicBezTo>
                  <a:cubicBezTo>
                    <a:pt x="5258" y="4505"/>
                    <a:pt x="5316" y="6181"/>
                    <a:pt x="5373" y="7857"/>
                  </a:cubicBezTo>
                  <a:cubicBezTo>
                    <a:pt x="5379" y="8067"/>
                    <a:pt x="5387" y="8279"/>
                    <a:pt x="5394" y="8489"/>
                  </a:cubicBezTo>
                  <a:cubicBezTo>
                    <a:pt x="5154" y="8504"/>
                    <a:pt x="4911" y="8515"/>
                    <a:pt x="4671" y="8519"/>
                  </a:cubicBezTo>
                  <a:cubicBezTo>
                    <a:pt x="4532" y="8522"/>
                    <a:pt x="4393" y="8523"/>
                    <a:pt x="4253" y="8523"/>
                  </a:cubicBezTo>
                  <a:cubicBezTo>
                    <a:pt x="4154" y="8523"/>
                    <a:pt x="4055" y="8522"/>
                    <a:pt x="3956" y="8521"/>
                  </a:cubicBezTo>
                  <a:lnTo>
                    <a:pt x="3956" y="3055"/>
                  </a:lnTo>
                  <a:lnTo>
                    <a:pt x="3956" y="2474"/>
                  </a:lnTo>
                  <a:close/>
                  <a:moveTo>
                    <a:pt x="26139" y="2367"/>
                  </a:moveTo>
                  <a:cubicBezTo>
                    <a:pt x="26595" y="2510"/>
                    <a:pt x="27046" y="2677"/>
                    <a:pt x="27493" y="2860"/>
                  </a:cubicBezTo>
                  <a:cubicBezTo>
                    <a:pt x="27463" y="2877"/>
                    <a:pt x="27442" y="2896"/>
                    <a:pt x="27442" y="2919"/>
                  </a:cubicBezTo>
                  <a:lnTo>
                    <a:pt x="27321" y="7298"/>
                  </a:lnTo>
                  <a:cubicBezTo>
                    <a:pt x="27314" y="7508"/>
                    <a:pt x="27309" y="7719"/>
                    <a:pt x="27303" y="7929"/>
                  </a:cubicBezTo>
                  <a:cubicBezTo>
                    <a:pt x="27303" y="7937"/>
                    <a:pt x="27311" y="7942"/>
                    <a:pt x="27327" y="7944"/>
                  </a:cubicBezTo>
                  <a:cubicBezTo>
                    <a:pt x="27304" y="7968"/>
                    <a:pt x="27281" y="7988"/>
                    <a:pt x="27258" y="8009"/>
                  </a:cubicBezTo>
                  <a:cubicBezTo>
                    <a:pt x="26912" y="8328"/>
                    <a:pt x="26535" y="8592"/>
                    <a:pt x="26139" y="8806"/>
                  </a:cubicBezTo>
                  <a:lnTo>
                    <a:pt x="26139" y="3110"/>
                  </a:lnTo>
                  <a:lnTo>
                    <a:pt x="26139" y="2367"/>
                  </a:lnTo>
                  <a:close/>
                  <a:moveTo>
                    <a:pt x="20388" y="1710"/>
                  </a:moveTo>
                  <a:cubicBezTo>
                    <a:pt x="20386" y="1716"/>
                    <a:pt x="20386" y="1722"/>
                    <a:pt x="20386" y="1729"/>
                  </a:cubicBezTo>
                  <a:cubicBezTo>
                    <a:pt x="20410" y="3890"/>
                    <a:pt x="20433" y="6048"/>
                    <a:pt x="20456" y="8209"/>
                  </a:cubicBezTo>
                  <a:cubicBezTo>
                    <a:pt x="20457" y="8424"/>
                    <a:pt x="20461" y="8640"/>
                    <a:pt x="20462" y="8854"/>
                  </a:cubicBezTo>
                  <a:cubicBezTo>
                    <a:pt x="19972" y="8657"/>
                    <a:pt x="19494" y="8427"/>
                    <a:pt x="19025" y="8177"/>
                  </a:cubicBezTo>
                  <a:cubicBezTo>
                    <a:pt x="19037" y="6351"/>
                    <a:pt x="19048" y="4524"/>
                    <a:pt x="19059" y="2699"/>
                  </a:cubicBezTo>
                  <a:lnTo>
                    <a:pt x="19064" y="1905"/>
                  </a:lnTo>
                  <a:cubicBezTo>
                    <a:pt x="19064" y="1899"/>
                    <a:pt x="19064" y="1892"/>
                    <a:pt x="19063" y="1887"/>
                  </a:cubicBezTo>
                  <a:cubicBezTo>
                    <a:pt x="19478" y="1809"/>
                    <a:pt x="19904" y="1750"/>
                    <a:pt x="20339" y="1713"/>
                  </a:cubicBezTo>
                  <a:cubicBezTo>
                    <a:pt x="20354" y="1712"/>
                    <a:pt x="20371" y="1710"/>
                    <a:pt x="20388" y="1710"/>
                  </a:cubicBezTo>
                  <a:close/>
                  <a:moveTo>
                    <a:pt x="21611" y="1659"/>
                  </a:moveTo>
                  <a:cubicBezTo>
                    <a:pt x="21766" y="1659"/>
                    <a:pt x="21921" y="1662"/>
                    <a:pt x="22075" y="1667"/>
                  </a:cubicBezTo>
                  <a:cubicBezTo>
                    <a:pt x="22075" y="1670"/>
                    <a:pt x="22074" y="1674"/>
                    <a:pt x="22074" y="1678"/>
                  </a:cubicBezTo>
                  <a:cubicBezTo>
                    <a:pt x="22021" y="3960"/>
                    <a:pt x="21968" y="6241"/>
                    <a:pt x="21916" y="8524"/>
                  </a:cubicBezTo>
                  <a:cubicBezTo>
                    <a:pt x="21910" y="8787"/>
                    <a:pt x="21905" y="9050"/>
                    <a:pt x="21898" y="9312"/>
                  </a:cubicBezTo>
                  <a:cubicBezTo>
                    <a:pt x="21870" y="9306"/>
                    <a:pt x="21839" y="9299"/>
                    <a:pt x="21811" y="9291"/>
                  </a:cubicBezTo>
                  <a:cubicBezTo>
                    <a:pt x="21471" y="9208"/>
                    <a:pt x="21139" y="9104"/>
                    <a:pt x="20811" y="8986"/>
                  </a:cubicBezTo>
                  <a:cubicBezTo>
                    <a:pt x="20788" y="6845"/>
                    <a:pt x="20766" y="4706"/>
                    <a:pt x="20741" y="2567"/>
                  </a:cubicBezTo>
                  <a:cubicBezTo>
                    <a:pt x="20739" y="2273"/>
                    <a:pt x="20735" y="1979"/>
                    <a:pt x="20732" y="1685"/>
                  </a:cubicBezTo>
                  <a:cubicBezTo>
                    <a:pt x="21028" y="1668"/>
                    <a:pt x="21320" y="1659"/>
                    <a:pt x="21611" y="1659"/>
                  </a:cubicBezTo>
                  <a:close/>
                  <a:moveTo>
                    <a:pt x="24528" y="1950"/>
                  </a:moveTo>
                  <a:cubicBezTo>
                    <a:pt x="24960" y="2038"/>
                    <a:pt x="25387" y="2143"/>
                    <a:pt x="25810" y="2267"/>
                  </a:cubicBezTo>
                  <a:cubicBezTo>
                    <a:pt x="25799" y="2281"/>
                    <a:pt x="25791" y="2299"/>
                    <a:pt x="25791" y="2317"/>
                  </a:cubicBezTo>
                  <a:lnTo>
                    <a:pt x="25791" y="8202"/>
                  </a:lnTo>
                  <a:lnTo>
                    <a:pt x="25791" y="8980"/>
                  </a:lnTo>
                  <a:cubicBezTo>
                    <a:pt x="25320" y="9192"/>
                    <a:pt x="24823" y="9338"/>
                    <a:pt x="24314" y="9418"/>
                  </a:cubicBezTo>
                  <a:cubicBezTo>
                    <a:pt x="24377" y="7232"/>
                    <a:pt x="24439" y="5045"/>
                    <a:pt x="24502" y="2860"/>
                  </a:cubicBezTo>
                  <a:cubicBezTo>
                    <a:pt x="24510" y="2557"/>
                    <a:pt x="24520" y="2254"/>
                    <a:pt x="24528" y="1950"/>
                  </a:cubicBezTo>
                  <a:close/>
                  <a:moveTo>
                    <a:pt x="22422" y="1681"/>
                  </a:moveTo>
                  <a:cubicBezTo>
                    <a:pt x="23023" y="1713"/>
                    <a:pt x="23616" y="1784"/>
                    <a:pt x="24199" y="1887"/>
                  </a:cubicBezTo>
                  <a:cubicBezTo>
                    <a:pt x="24187" y="1903"/>
                    <a:pt x="24181" y="1918"/>
                    <a:pt x="24181" y="1936"/>
                  </a:cubicBezTo>
                  <a:cubicBezTo>
                    <a:pt x="24116" y="4154"/>
                    <a:pt x="24054" y="6373"/>
                    <a:pt x="23990" y="8590"/>
                  </a:cubicBezTo>
                  <a:cubicBezTo>
                    <a:pt x="23981" y="8880"/>
                    <a:pt x="23973" y="9169"/>
                    <a:pt x="23965" y="9459"/>
                  </a:cubicBezTo>
                  <a:cubicBezTo>
                    <a:pt x="23770" y="9478"/>
                    <a:pt x="23574" y="9488"/>
                    <a:pt x="23377" y="9488"/>
                  </a:cubicBezTo>
                  <a:cubicBezTo>
                    <a:pt x="23001" y="9488"/>
                    <a:pt x="22622" y="9453"/>
                    <a:pt x="22245" y="9386"/>
                  </a:cubicBezTo>
                  <a:cubicBezTo>
                    <a:pt x="22297" y="7132"/>
                    <a:pt x="22349" y="4880"/>
                    <a:pt x="22400" y="2628"/>
                  </a:cubicBezTo>
                  <a:cubicBezTo>
                    <a:pt x="22407" y="2312"/>
                    <a:pt x="22416" y="1997"/>
                    <a:pt x="22422" y="1681"/>
                  </a:cubicBezTo>
                  <a:close/>
                  <a:moveTo>
                    <a:pt x="36682" y="1"/>
                  </a:moveTo>
                  <a:cubicBezTo>
                    <a:pt x="36234" y="1"/>
                    <a:pt x="35785" y="30"/>
                    <a:pt x="35340" y="87"/>
                  </a:cubicBezTo>
                  <a:cubicBezTo>
                    <a:pt x="33996" y="262"/>
                    <a:pt x="32715" y="767"/>
                    <a:pt x="31707" y="1690"/>
                  </a:cubicBezTo>
                  <a:cubicBezTo>
                    <a:pt x="31282" y="2079"/>
                    <a:pt x="30917" y="2523"/>
                    <a:pt x="30591" y="2994"/>
                  </a:cubicBezTo>
                  <a:cubicBezTo>
                    <a:pt x="28097" y="1364"/>
                    <a:pt x="25341" y="98"/>
                    <a:pt x="22312" y="98"/>
                  </a:cubicBezTo>
                  <a:cubicBezTo>
                    <a:pt x="22257" y="98"/>
                    <a:pt x="22203" y="98"/>
                    <a:pt x="22149" y="99"/>
                  </a:cubicBezTo>
                  <a:cubicBezTo>
                    <a:pt x="19602" y="136"/>
                    <a:pt x="16891" y="647"/>
                    <a:pt x="14692" y="1988"/>
                  </a:cubicBezTo>
                  <a:cubicBezTo>
                    <a:pt x="13829" y="2513"/>
                    <a:pt x="13070" y="3171"/>
                    <a:pt x="12381" y="3905"/>
                  </a:cubicBezTo>
                  <a:cubicBezTo>
                    <a:pt x="11539" y="3395"/>
                    <a:pt x="10673" y="2930"/>
                    <a:pt x="9762" y="2552"/>
                  </a:cubicBezTo>
                  <a:cubicBezTo>
                    <a:pt x="7140" y="1467"/>
                    <a:pt x="4151" y="862"/>
                    <a:pt x="1274" y="862"/>
                  </a:cubicBezTo>
                  <a:cubicBezTo>
                    <a:pt x="951" y="862"/>
                    <a:pt x="628" y="869"/>
                    <a:pt x="308" y="885"/>
                  </a:cubicBezTo>
                  <a:cubicBezTo>
                    <a:pt x="139" y="892"/>
                    <a:pt x="30" y="1084"/>
                    <a:pt x="247" y="1084"/>
                  </a:cubicBezTo>
                  <a:cubicBezTo>
                    <a:pt x="252" y="1084"/>
                    <a:pt x="258" y="1084"/>
                    <a:pt x="264" y="1083"/>
                  </a:cubicBezTo>
                  <a:cubicBezTo>
                    <a:pt x="543" y="1070"/>
                    <a:pt x="826" y="1063"/>
                    <a:pt x="1113" y="1063"/>
                  </a:cubicBezTo>
                  <a:cubicBezTo>
                    <a:pt x="3634" y="1063"/>
                    <a:pt x="6400" y="1579"/>
                    <a:pt x="8775" y="2446"/>
                  </a:cubicBezTo>
                  <a:cubicBezTo>
                    <a:pt x="13038" y="4000"/>
                    <a:pt x="16239" y="7525"/>
                    <a:pt x="20466" y="9124"/>
                  </a:cubicBezTo>
                  <a:lnTo>
                    <a:pt x="20466" y="9139"/>
                  </a:lnTo>
                  <a:cubicBezTo>
                    <a:pt x="20466" y="9174"/>
                    <a:pt x="20507" y="9188"/>
                    <a:pt x="20559" y="9188"/>
                  </a:cubicBezTo>
                  <a:cubicBezTo>
                    <a:pt x="20580" y="9188"/>
                    <a:pt x="20602" y="9186"/>
                    <a:pt x="20625" y="9182"/>
                  </a:cubicBezTo>
                  <a:cubicBezTo>
                    <a:pt x="21044" y="9335"/>
                    <a:pt x="21471" y="9458"/>
                    <a:pt x="21904" y="9544"/>
                  </a:cubicBezTo>
                  <a:cubicBezTo>
                    <a:pt x="21921" y="9586"/>
                    <a:pt x="21970" y="9604"/>
                    <a:pt x="22027" y="9604"/>
                  </a:cubicBezTo>
                  <a:cubicBezTo>
                    <a:pt x="22060" y="9604"/>
                    <a:pt x="22095" y="9598"/>
                    <a:pt x="22128" y="9587"/>
                  </a:cubicBezTo>
                  <a:cubicBezTo>
                    <a:pt x="22537" y="9657"/>
                    <a:pt x="22948" y="9695"/>
                    <a:pt x="23359" y="9695"/>
                  </a:cubicBezTo>
                  <a:cubicBezTo>
                    <a:pt x="24098" y="9695"/>
                    <a:pt x="24836" y="9573"/>
                    <a:pt x="25555" y="9297"/>
                  </a:cubicBezTo>
                  <a:cubicBezTo>
                    <a:pt x="25697" y="9241"/>
                    <a:pt x="25833" y="9182"/>
                    <a:pt x="25969" y="9118"/>
                  </a:cubicBezTo>
                  <a:cubicBezTo>
                    <a:pt x="26031" y="9109"/>
                    <a:pt x="26091" y="9081"/>
                    <a:pt x="26122" y="9045"/>
                  </a:cubicBezTo>
                  <a:cubicBezTo>
                    <a:pt x="27107" y="8544"/>
                    <a:pt x="27920" y="7791"/>
                    <a:pt x="28572" y="6890"/>
                  </a:cubicBezTo>
                  <a:cubicBezTo>
                    <a:pt x="29207" y="6011"/>
                    <a:pt x="29713" y="5008"/>
                    <a:pt x="30270" y="4053"/>
                  </a:cubicBezTo>
                  <a:cubicBezTo>
                    <a:pt x="30287" y="4037"/>
                    <a:pt x="30296" y="4021"/>
                    <a:pt x="30300" y="4003"/>
                  </a:cubicBezTo>
                  <a:cubicBezTo>
                    <a:pt x="31068" y="2697"/>
                    <a:pt x="31938" y="1487"/>
                    <a:pt x="33387" y="816"/>
                  </a:cubicBezTo>
                  <a:cubicBezTo>
                    <a:pt x="34344" y="374"/>
                    <a:pt x="35432" y="176"/>
                    <a:pt x="36528" y="176"/>
                  </a:cubicBezTo>
                  <a:cubicBezTo>
                    <a:pt x="37774" y="176"/>
                    <a:pt x="39031" y="431"/>
                    <a:pt x="40120" y="872"/>
                  </a:cubicBezTo>
                  <a:cubicBezTo>
                    <a:pt x="42069" y="1659"/>
                    <a:pt x="43655" y="3083"/>
                    <a:pt x="45391" y="4231"/>
                  </a:cubicBezTo>
                  <a:cubicBezTo>
                    <a:pt x="45220" y="4355"/>
                    <a:pt x="45049" y="4479"/>
                    <a:pt x="44876" y="4603"/>
                  </a:cubicBezTo>
                  <a:cubicBezTo>
                    <a:pt x="43279" y="3490"/>
                    <a:pt x="41572" y="2460"/>
                    <a:pt x="39754" y="1744"/>
                  </a:cubicBezTo>
                  <a:cubicBezTo>
                    <a:pt x="38890" y="1404"/>
                    <a:pt x="37964" y="1147"/>
                    <a:pt x="37036" y="1147"/>
                  </a:cubicBezTo>
                  <a:cubicBezTo>
                    <a:pt x="36681" y="1147"/>
                    <a:pt x="36326" y="1185"/>
                    <a:pt x="35974" y="1269"/>
                  </a:cubicBezTo>
                  <a:cubicBezTo>
                    <a:pt x="32663" y="2065"/>
                    <a:pt x="31326" y="5929"/>
                    <a:pt x="29407" y="8292"/>
                  </a:cubicBezTo>
                  <a:cubicBezTo>
                    <a:pt x="28169" y="9819"/>
                    <a:pt x="26484" y="10944"/>
                    <a:pt x="24529" y="11286"/>
                  </a:cubicBezTo>
                  <a:cubicBezTo>
                    <a:pt x="24076" y="11365"/>
                    <a:pt x="23620" y="11403"/>
                    <a:pt x="23165" y="11403"/>
                  </a:cubicBezTo>
                  <a:cubicBezTo>
                    <a:pt x="21537" y="11403"/>
                    <a:pt x="19922" y="10926"/>
                    <a:pt x="18467" y="10201"/>
                  </a:cubicBezTo>
                  <a:cubicBezTo>
                    <a:pt x="16355" y="9149"/>
                    <a:pt x="14761" y="7485"/>
                    <a:pt x="12857" y="6141"/>
                  </a:cubicBezTo>
                  <a:cubicBezTo>
                    <a:pt x="11584" y="5242"/>
                    <a:pt x="10215" y="4486"/>
                    <a:pt x="8791" y="3855"/>
                  </a:cubicBezTo>
                  <a:cubicBezTo>
                    <a:pt x="8769" y="3825"/>
                    <a:pt x="8726" y="3808"/>
                    <a:pt x="8681" y="3807"/>
                  </a:cubicBezTo>
                  <a:cubicBezTo>
                    <a:pt x="8309" y="3644"/>
                    <a:pt x="7933" y="3487"/>
                    <a:pt x="7555" y="3341"/>
                  </a:cubicBezTo>
                  <a:cubicBezTo>
                    <a:pt x="5277" y="2460"/>
                    <a:pt x="2796" y="1763"/>
                    <a:pt x="349" y="1576"/>
                  </a:cubicBezTo>
                  <a:cubicBezTo>
                    <a:pt x="345" y="1576"/>
                    <a:pt x="340" y="1576"/>
                    <a:pt x="336" y="1576"/>
                  </a:cubicBezTo>
                  <a:cubicBezTo>
                    <a:pt x="175" y="1576"/>
                    <a:pt x="0" y="1801"/>
                    <a:pt x="227" y="1818"/>
                  </a:cubicBezTo>
                  <a:cubicBezTo>
                    <a:pt x="466" y="1836"/>
                    <a:pt x="708" y="1860"/>
                    <a:pt x="950" y="1890"/>
                  </a:cubicBezTo>
                  <a:cubicBezTo>
                    <a:pt x="972" y="3803"/>
                    <a:pt x="997" y="5718"/>
                    <a:pt x="1020" y="7631"/>
                  </a:cubicBezTo>
                  <a:cubicBezTo>
                    <a:pt x="1023" y="7840"/>
                    <a:pt x="1024" y="8050"/>
                    <a:pt x="1028" y="8259"/>
                  </a:cubicBezTo>
                  <a:cubicBezTo>
                    <a:pt x="854" y="8231"/>
                    <a:pt x="679" y="8199"/>
                    <a:pt x="505" y="8162"/>
                  </a:cubicBezTo>
                  <a:cubicBezTo>
                    <a:pt x="494" y="8160"/>
                    <a:pt x="482" y="8159"/>
                    <a:pt x="471" y="8159"/>
                  </a:cubicBezTo>
                  <a:cubicBezTo>
                    <a:pt x="306" y="8159"/>
                    <a:pt x="174" y="8385"/>
                    <a:pt x="389" y="8428"/>
                  </a:cubicBezTo>
                  <a:cubicBezTo>
                    <a:pt x="1615" y="8674"/>
                    <a:pt x="2889" y="8793"/>
                    <a:pt x="4146" y="8793"/>
                  </a:cubicBezTo>
                  <a:cubicBezTo>
                    <a:pt x="4438" y="8793"/>
                    <a:pt x="4728" y="8787"/>
                    <a:pt x="5017" y="8774"/>
                  </a:cubicBezTo>
                  <a:cubicBezTo>
                    <a:pt x="6148" y="8724"/>
                    <a:pt x="7300" y="8562"/>
                    <a:pt x="8356" y="8135"/>
                  </a:cubicBezTo>
                  <a:cubicBezTo>
                    <a:pt x="9638" y="7615"/>
                    <a:pt x="10510" y="6581"/>
                    <a:pt x="11368" y="5532"/>
                  </a:cubicBezTo>
                  <a:cubicBezTo>
                    <a:pt x="11466" y="5593"/>
                    <a:pt x="11564" y="5653"/>
                    <a:pt x="11664" y="5715"/>
                  </a:cubicBezTo>
                  <a:cubicBezTo>
                    <a:pt x="11790" y="5795"/>
                    <a:pt x="11918" y="5878"/>
                    <a:pt x="12042" y="5963"/>
                  </a:cubicBezTo>
                  <a:cubicBezTo>
                    <a:pt x="11995" y="5974"/>
                    <a:pt x="11955" y="5992"/>
                    <a:pt x="11936" y="6013"/>
                  </a:cubicBezTo>
                  <a:cubicBezTo>
                    <a:pt x="10896" y="7169"/>
                    <a:pt x="9919" y="8353"/>
                    <a:pt x="8451" y="8968"/>
                  </a:cubicBezTo>
                  <a:cubicBezTo>
                    <a:pt x="7291" y="9453"/>
                    <a:pt x="6019" y="9654"/>
                    <a:pt x="4772" y="9748"/>
                  </a:cubicBezTo>
                  <a:cubicBezTo>
                    <a:pt x="4216" y="9789"/>
                    <a:pt x="3655" y="9811"/>
                    <a:pt x="3092" y="9811"/>
                  </a:cubicBezTo>
                  <a:cubicBezTo>
                    <a:pt x="2216" y="9811"/>
                    <a:pt x="1337" y="9758"/>
                    <a:pt x="476" y="9641"/>
                  </a:cubicBezTo>
                  <a:cubicBezTo>
                    <a:pt x="472" y="9640"/>
                    <a:pt x="468" y="9640"/>
                    <a:pt x="463" y="9640"/>
                  </a:cubicBezTo>
                  <a:cubicBezTo>
                    <a:pt x="359" y="9640"/>
                    <a:pt x="82" y="9784"/>
                    <a:pt x="259" y="9809"/>
                  </a:cubicBezTo>
                  <a:cubicBezTo>
                    <a:pt x="1142" y="9929"/>
                    <a:pt x="2043" y="9986"/>
                    <a:pt x="2944" y="9986"/>
                  </a:cubicBezTo>
                  <a:cubicBezTo>
                    <a:pt x="3716" y="9986"/>
                    <a:pt x="4488" y="9944"/>
                    <a:pt x="5246" y="9864"/>
                  </a:cubicBezTo>
                  <a:cubicBezTo>
                    <a:pt x="6472" y="9735"/>
                    <a:pt x="7712" y="9485"/>
                    <a:pt x="8836" y="8969"/>
                  </a:cubicBezTo>
                  <a:cubicBezTo>
                    <a:pt x="10233" y="8329"/>
                    <a:pt x="11193" y="7187"/>
                    <a:pt x="12197" y="6067"/>
                  </a:cubicBezTo>
                  <a:cubicBezTo>
                    <a:pt x="13919" y="7261"/>
                    <a:pt x="15399" y="8768"/>
                    <a:pt x="17205" y="9846"/>
                  </a:cubicBezTo>
                  <a:cubicBezTo>
                    <a:pt x="19006" y="10922"/>
                    <a:pt x="21078" y="11620"/>
                    <a:pt x="23130" y="11620"/>
                  </a:cubicBezTo>
                  <a:cubicBezTo>
                    <a:pt x="24563" y="11620"/>
                    <a:pt x="25986" y="11280"/>
                    <a:pt x="27300" y="10491"/>
                  </a:cubicBezTo>
                  <a:cubicBezTo>
                    <a:pt x="28948" y="9503"/>
                    <a:pt x="30001" y="8031"/>
                    <a:pt x="31009" y="6439"/>
                  </a:cubicBezTo>
                  <a:cubicBezTo>
                    <a:pt x="31255" y="6052"/>
                    <a:pt x="31506" y="5654"/>
                    <a:pt x="31771" y="5264"/>
                  </a:cubicBezTo>
                  <a:cubicBezTo>
                    <a:pt x="33462" y="6401"/>
                    <a:pt x="35193" y="7698"/>
                    <a:pt x="37210" y="8169"/>
                  </a:cubicBezTo>
                  <a:cubicBezTo>
                    <a:pt x="37703" y="8284"/>
                    <a:pt x="38206" y="8337"/>
                    <a:pt x="38711" y="8337"/>
                  </a:cubicBezTo>
                  <a:cubicBezTo>
                    <a:pt x="39745" y="8337"/>
                    <a:pt x="40785" y="8117"/>
                    <a:pt x="41751" y="7774"/>
                  </a:cubicBezTo>
                  <a:cubicBezTo>
                    <a:pt x="43199" y="7258"/>
                    <a:pt x="44498" y="6453"/>
                    <a:pt x="45775" y="5612"/>
                  </a:cubicBezTo>
                  <a:cubicBezTo>
                    <a:pt x="46855" y="6376"/>
                    <a:pt x="47959" y="7025"/>
                    <a:pt x="49247" y="7388"/>
                  </a:cubicBezTo>
                  <a:cubicBezTo>
                    <a:pt x="51569" y="8046"/>
                    <a:pt x="54072" y="8082"/>
                    <a:pt x="56467" y="8122"/>
                  </a:cubicBezTo>
                  <a:cubicBezTo>
                    <a:pt x="56468" y="8123"/>
                    <a:pt x="56469" y="8123"/>
                    <a:pt x="56471" y="8123"/>
                  </a:cubicBezTo>
                  <a:cubicBezTo>
                    <a:pt x="56541" y="8123"/>
                    <a:pt x="56847" y="7999"/>
                    <a:pt x="56689" y="7995"/>
                  </a:cubicBezTo>
                  <a:cubicBezTo>
                    <a:pt x="54311" y="7955"/>
                    <a:pt x="51832" y="7917"/>
                    <a:pt x="49528" y="7265"/>
                  </a:cubicBezTo>
                  <a:cubicBezTo>
                    <a:pt x="48226" y="6896"/>
                    <a:pt x="47112" y="6225"/>
                    <a:pt x="46022" y="5447"/>
                  </a:cubicBezTo>
                  <a:cubicBezTo>
                    <a:pt x="46241" y="5302"/>
                    <a:pt x="46460" y="5155"/>
                    <a:pt x="46680" y="5009"/>
                  </a:cubicBezTo>
                  <a:cubicBezTo>
                    <a:pt x="48852" y="6192"/>
                    <a:pt x="51202" y="6663"/>
                    <a:pt x="53606" y="6715"/>
                  </a:cubicBezTo>
                  <a:cubicBezTo>
                    <a:pt x="53621" y="6718"/>
                    <a:pt x="53636" y="6720"/>
                    <a:pt x="53652" y="6720"/>
                  </a:cubicBezTo>
                  <a:cubicBezTo>
                    <a:pt x="53666" y="6720"/>
                    <a:pt x="53681" y="6719"/>
                    <a:pt x="53695" y="6716"/>
                  </a:cubicBezTo>
                  <a:cubicBezTo>
                    <a:pt x="53816" y="6718"/>
                    <a:pt x="53936" y="6719"/>
                    <a:pt x="54056" y="6719"/>
                  </a:cubicBezTo>
                  <a:cubicBezTo>
                    <a:pt x="54860" y="6719"/>
                    <a:pt x="55670" y="6675"/>
                    <a:pt x="56480" y="6599"/>
                  </a:cubicBezTo>
                  <a:cubicBezTo>
                    <a:pt x="56668" y="6580"/>
                    <a:pt x="56738" y="6337"/>
                    <a:pt x="56536" y="6337"/>
                  </a:cubicBezTo>
                  <a:cubicBezTo>
                    <a:pt x="56528" y="6337"/>
                    <a:pt x="56519" y="6337"/>
                    <a:pt x="56509" y="6338"/>
                  </a:cubicBezTo>
                  <a:cubicBezTo>
                    <a:pt x="56056" y="6382"/>
                    <a:pt x="55602" y="6414"/>
                    <a:pt x="55151" y="6435"/>
                  </a:cubicBezTo>
                  <a:cubicBezTo>
                    <a:pt x="55026" y="5091"/>
                    <a:pt x="54902" y="3745"/>
                    <a:pt x="54775" y="2401"/>
                  </a:cubicBezTo>
                  <a:cubicBezTo>
                    <a:pt x="54760" y="2234"/>
                    <a:pt x="54744" y="2070"/>
                    <a:pt x="54729" y="1904"/>
                  </a:cubicBezTo>
                  <a:cubicBezTo>
                    <a:pt x="54782" y="1900"/>
                    <a:pt x="54835" y="1899"/>
                    <a:pt x="54889" y="1896"/>
                  </a:cubicBezTo>
                  <a:cubicBezTo>
                    <a:pt x="55074" y="1887"/>
                    <a:pt x="55156" y="1657"/>
                    <a:pt x="54937" y="1657"/>
                  </a:cubicBezTo>
                  <a:cubicBezTo>
                    <a:pt x="54932" y="1657"/>
                    <a:pt x="54927" y="1657"/>
                    <a:pt x="54922" y="1658"/>
                  </a:cubicBezTo>
                  <a:cubicBezTo>
                    <a:pt x="51820" y="1781"/>
                    <a:pt x="49163" y="3077"/>
                    <a:pt x="46613" y="4750"/>
                  </a:cubicBezTo>
                  <a:cubicBezTo>
                    <a:pt x="44236" y="6309"/>
                    <a:pt x="41741" y="8100"/>
                    <a:pt x="38783" y="8100"/>
                  </a:cubicBezTo>
                  <a:cubicBezTo>
                    <a:pt x="38693" y="8100"/>
                    <a:pt x="38603" y="8099"/>
                    <a:pt x="38513" y="8095"/>
                  </a:cubicBezTo>
                  <a:cubicBezTo>
                    <a:pt x="36041" y="8005"/>
                    <a:pt x="33912" y="6330"/>
                    <a:pt x="31938" y="5008"/>
                  </a:cubicBezTo>
                  <a:cubicBezTo>
                    <a:pt x="32051" y="4844"/>
                    <a:pt x="32165" y="4680"/>
                    <a:pt x="32285" y="4522"/>
                  </a:cubicBezTo>
                  <a:cubicBezTo>
                    <a:pt x="33868" y="5679"/>
                    <a:pt x="35575" y="7116"/>
                    <a:pt x="37536" y="7505"/>
                  </a:cubicBezTo>
                  <a:cubicBezTo>
                    <a:pt x="37824" y="7562"/>
                    <a:pt x="38118" y="7588"/>
                    <a:pt x="38414" y="7588"/>
                  </a:cubicBezTo>
                  <a:cubicBezTo>
                    <a:pt x="39443" y="7588"/>
                    <a:pt x="40498" y="7275"/>
                    <a:pt x="41417" y="6880"/>
                  </a:cubicBezTo>
                  <a:cubicBezTo>
                    <a:pt x="41998" y="6631"/>
                    <a:pt x="42552" y="6337"/>
                    <a:pt x="43092" y="6013"/>
                  </a:cubicBezTo>
                  <a:cubicBezTo>
                    <a:pt x="43114" y="6003"/>
                    <a:pt x="43133" y="5992"/>
                    <a:pt x="43150" y="5977"/>
                  </a:cubicBezTo>
                  <a:cubicBezTo>
                    <a:pt x="45055" y="4825"/>
                    <a:pt x="46763" y="3323"/>
                    <a:pt x="48726" y="2260"/>
                  </a:cubicBezTo>
                  <a:cubicBezTo>
                    <a:pt x="50536" y="1280"/>
                    <a:pt x="52488" y="744"/>
                    <a:pt x="54549" y="744"/>
                  </a:cubicBezTo>
                  <a:cubicBezTo>
                    <a:pt x="54564" y="744"/>
                    <a:pt x="54579" y="744"/>
                    <a:pt x="54593" y="744"/>
                  </a:cubicBezTo>
                  <a:cubicBezTo>
                    <a:pt x="54702" y="744"/>
                    <a:pt x="54968" y="584"/>
                    <a:pt x="54737" y="584"/>
                  </a:cubicBezTo>
                  <a:cubicBezTo>
                    <a:pt x="54723" y="584"/>
                    <a:pt x="54710" y="584"/>
                    <a:pt x="54697" y="584"/>
                  </a:cubicBezTo>
                  <a:cubicBezTo>
                    <a:pt x="51629" y="584"/>
                    <a:pt x="48936" y="1776"/>
                    <a:pt x="46442" y="3483"/>
                  </a:cubicBezTo>
                  <a:cubicBezTo>
                    <a:pt x="46175" y="3665"/>
                    <a:pt x="45909" y="3855"/>
                    <a:pt x="45641" y="4047"/>
                  </a:cubicBezTo>
                  <a:cubicBezTo>
                    <a:pt x="44089" y="3019"/>
                    <a:pt x="42666" y="1775"/>
                    <a:pt x="40980" y="962"/>
                  </a:cubicBezTo>
                  <a:cubicBezTo>
                    <a:pt x="39642" y="317"/>
                    <a:pt x="38164" y="1"/>
                    <a:pt x="36682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641375" y="3021600"/>
              <a:ext cx="143700" cy="1437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8430775" y="1492100"/>
              <a:ext cx="143700" cy="1437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3">
            <a:alphaModFix amt="35000"/>
          </a:blip>
          <a:srcRect l="19594" r="20041" b="39128"/>
          <a:stretch/>
        </p:blipFill>
        <p:spPr>
          <a:xfrm rot="-5400000">
            <a:off x="2042112" y="-2046438"/>
            <a:ext cx="5152175" cy="923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4">
            <a:alphaModFix amt="74000"/>
          </a:blip>
          <a:srcRect r="15675"/>
          <a:stretch/>
        </p:blipFill>
        <p:spPr>
          <a:xfrm>
            <a:off x="4825049" y="68850"/>
            <a:ext cx="4365150" cy="50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713225" y="1912950"/>
            <a:ext cx="6053100" cy="18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819125" y="1001850"/>
            <a:ext cx="1652100" cy="9159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713225" y="37666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636725" y="463000"/>
            <a:ext cx="4188325" cy="4217500"/>
            <a:chOff x="636725" y="463000"/>
            <a:chExt cx="4188325" cy="4217500"/>
          </a:xfrm>
        </p:grpSpPr>
        <p:sp>
          <p:nvSpPr>
            <p:cNvPr id="28" name="Google Shape;28;p3"/>
            <p:cNvSpPr/>
            <p:nvPr/>
          </p:nvSpPr>
          <p:spPr>
            <a:xfrm>
              <a:off x="636725" y="463000"/>
              <a:ext cx="153000" cy="15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672050" y="4527500"/>
              <a:ext cx="153000" cy="15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2000250" y="-2000243"/>
            <a:ext cx="5143500" cy="914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2" name="Google Shape;402;p32"/>
          <p:cNvGrpSpPr/>
          <p:nvPr/>
        </p:nvGrpSpPr>
        <p:grpSpPr>
          <a:xfrm>
            <a:off x="-711044" y="-677043"/>
            <a:ext cx="10526814" cy="6441771"/>
            <a:chOff x="-711044" y="-677043"/>
            <a:chExt cx="10526814" cy="6441771"/>
          </a:xfrm>
        </p:grpSpPr>
        <p:pic>
          <p:nvPicPr>
            <p:cNvPr id="403" name="Google Shape;403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0427" y="532586"/>
              <a:ext cx="1133537" cy="970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4" name="Google Shape;404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72324" y="2857052"/>
              <a:ext cx="2071674" cy="228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5" name="Google Shape;405;p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06374" y="1714650"/>
              <a:ext cx="1048811" cy="9702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6" name="Google Shape;406;p32"/>
            <p:cNvSpPr/>
            <p:nvPr/>
          </p:nvSpPr>
          <p:spPr>
            <a:xfrm rot="1807583" flipH="1">
              <a:off x="7072372" y="3371478"/>
              <a:ext cx="2427159" cy="1913373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303750" y="1502850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6726650" y="4498100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-711044" y="-677043"/>
              <a:ext cx="1819884" cy="1961396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3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-12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3" name="Google Shape;413;p33"/>
          <p:cNvGrpSpPr/>
          <p:nvPr/>
        </p:nvGrpSpPr>
        <p:grpSpPr>
          <a:xfrm>
            <a:off x="-293295" y="365724"/>
            <a:ext cx="10790009" cy="4911920"/>
            <a:chOff x="-293295" y="365724"/>
            <a:chExt cx="10790009" cy="4911920"/>
          </a:xfrm>
        </p:grpSpPr>
        <p:pic>
          <p:nvPicPr>
            <p:cNvPr id="414" name="Google Shape;414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69063" y="365724"/>
              <a:ext cx="1523425" cy="1304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5" name="Google Shape;415;p3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-2" y="3131476"/>
              <a:ext cx="1823026" cy="2012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33"/>
            <p:cNvSpPr/>
            <p:nvPr/>
          </p:nvSpPr>
          <p:spPr>
            <a:xfrm>
              <a:off x="-293295" y="3706852"/>
              <a:ext cx="2334070" cy="1570792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 rot="2700000">
              <a:off x="7582745" y="1981749"/>
              <a:ext cx="3147417" cy="643414"/>
            </a:xfrm>
            <a:custGeom>
              <a:avLst/>
              <a:gdLst/>
              <a:ahLst/>
              <a:cxnLst/>
              <a:rect l="l" t="t" r="r" b="b"/>
              <a:pathLst>
                <a:path w="56847" h="11621" extrusionOk="0">
                  <a:moveTo>
                    <a:pt x="21979" y="259"/>
                  </a:moveTo>
                  <a:cubicBezTo>
                    <a:pt x="23227" y="259"/>
                    <a:pt x="24464" y="424"/>
                    <a:pt x="25684" y="813"/>
                  </a:cubicBezTo>
                  <a:cubicBezTo>
                    <a:pt x="27389" y="1356"/>
                    <a:pt x="28952" y="2239"/>
                    <a:pt x="30437" y="3225"/>
                  </a:cubicBezTo>
                  <a:cubicBezTo>
                    <a:pt x="30308" y="3420"/>
                    <a:pt x="30184" y="3620"/>
                    <a:pt x="30064" y="3821"/>
                  </a:cubicBezTo>
                  <a:cubicBezTo>
                    <a:pt x="27454" y="2295"/>
                    <a:pt x="24668" y="1424"/>
                    <a:pt x="21688" y="1424"/>
                  </a:cubicBezTo>
                  <a:cubicBezTo>
                    <a:pt x="21191" y="1424"/>
                    <a:pt x="20689" y="1448"/>
                    <a:pt x="20181" y="1498"/>
                  </a:cubicBezTo>
                  <a:cubicBezTo>
                    <a:pt x="17573" y="1750"/>
                    <a:pt x="15283" y="2755"/>
                    <a:pt x="13381" y="4536"/>
                  </a:cubicBezTo>
                  <a:cubicBezTo>
                    <a:pt x="13110" y="4360"/>
                    <a:pt x="12838" y="4186"/>
                    <a:pt x="12563" y="4016"/>
                  </a:cubicBezTo>
                  <a:cubicBezTo>
                    <a:pt x="14462" y="1956"/>
                    <a:pt x="16855" y="840"/>
                    <a:pt x="19626" y="438"/>
                  </a:cubicBezTo>
                  <a:cubicBezTo>
                    <a:pt x="20414" y="324"/>
                    <a:pt x="21199" y="259"/>
                    <a:pt x="21979" y="259"/>
                  </a:cubicBezTo>
                  <a:close/>
                  <a:moveTo>
                    <a:pt x="47415" y="4529"/>
                  </a:moveTo>
                  <a:lnTo>
                    <a:pt x="47415" y="5051"/>
                  </a:lnTo>
                  <a:cubicBezTo>
                    <a:pt x="47265" y="4976"/>
                    <a:pt x="47117" y="4900"/>
                    <a:pt x="46969" y="4820"/>
                  </a:cubicBezTo>
                  <a:cubicBezTo>
                    <a:pt x="47117" y="4723"/>
                    <a:pt x="47265" y="4625"/>
                    <a:pt x="47415" y="4529"/>
                  </a:cubicBezTo>
                  <a:close/>
                  <a:moveTo>
                    <a:pt x="48190" y="4042"/>
                  </a:moveTo>
                  <a:cubicBezTo>
                    <a:pt x="48206" y="4474"/>
                    <a:pt x="48216" y="4905"/>
                    <a:pt x="48228" y="5336"/>
                  </a:cubicBezTo>
                  <a:cubicBezTo>
                    <a:pt x="48228" y="5362"/>
                    <a:pt x="48229" y="5389"/>
                    <a:pt x="48229" y="5414"/>
                  </a:cubicBezTo>
                  <a:cubicBezTo>
                    <a:pt x="48074" y="5351"/>
                    <a:pt x="47919" y="5285"/>
                    <a:pt x="47765" y="5216"/>
                  </a:cubicBezTo>
                  <a:lnTo>
                    <a:pt x="47765" y="4551"/>
                  </a:lnTo>
                  <a:lnTo>
                    <a:pt x="47765" y="4451"/>
                  </a:lnTo>
                  <a:cubicBezTo>
                    <a:pt x="47765" y="4402"/>
                    <a:pt x="47738" y="4367"/>
                    <a:pt x="47699" y="4348"/>
                  </a:cubicBezTo>
                  <a:cubicBezTo>
                    <a:pt x="47861" y="4244"/>
                    <a:pt x="48027" y="4142"/>
                    <a:pt x="48190" y="4042"/>
                  </a:cubicBezTo>
                  <a:close/>
                  <a:moveTo>
                    <a:pt x="43299" y="3923"/>
                  </a:moveTo>
                  <a:cubicBezTo>
                    <a:pt x="43743" y="4208"/>
                    <a:pt x="44178" y="4504"/>
                    <a:pt x="44602" y="4800"/>
                  </a:cubicBezTo>
                  <a:cubicBezTo>
                    <a:pt x="44143" y="5129"/>
                    <a:pt x="43679" y="5453"/>
                    <a:pt x="43201" y="5756"/>
                  </a:cubicBezTo>
                  <a:cubicBezTo>
                    <a:pt x="43234" y="5155"/>
                    <a:pt x="43266" y="4555"/>
                    <a:pt x="43298" y="3954"/>
                  </a:cubicBezTo>
                  <a:cubicBezTo>
                    <a:pt x="43298" y="3944"/>
                    <a:pt x="43299" y="3932"/>
                    <a:pt x="43299" y="3923"/>
                  </a:cubicBezTo>
                  <a:close/>
                  <a:moveTo>
                    <a:pt x="34572" y="2171"/>
                  </a:moveTo>
                  <a:cubicBezTo>
                    <a:pt x="34539" y="3266"/>
                    <a:pt x="34506" y="4362"/>
                    <a:pt x="34474" y="5457"/>
                  </a:cubicBezTo>
                  <a:lnTo>
                    <a:pt x="34463" y="5771"/>
                  </a:lnTo>
                  <a:cubicBezTo>
                    <a:pt x="33754" y="5273"/>
                    <a:pt x="33083" y="4741"/>
                    <a:pt x="32460" y="4289"/>
                  </a:cubicBezTo>
                  <a:cubicBezTo>
                    <a:pt x="33044" y="3519"/>
                    <a:pt x="33698" y="2806"/>
                    <a:pt x="34466" y="2247"/>
                  </a:cubicBezTo>
                  <a:cubicBezTo>
                    <a:pt x="34501" y="2221"/>
                    <a:pt x="34537" y="2197"/>
                    <a:pt x="34572" y="2171"/>
                  </a:cubicBezTo>
                  <a:close/>
                  <a:moveTo>
                    <a:pt x="15298" y="3361"/>
                  </a:moveTo>
                  <a:lnTo>
                    <a:pt x="15298" y="5803"/>
                  </a:lnTo>
                  <a:lnTo>
                    <a:pt x="15298" y="5822"/>
                  </a:lnTo>
                  <a:cubicBezTo>
                    <a:pt x="14737" y="5442"/>
                    <a:pt x="14176" y="5057"/>
                    <a:pt x="13607" y="4683"/>
                  </a:cubicBezTo>
                  <a:cubicBezTo>
                    <a:pt x="14139" y="4176"/>
                    <a:pt x="14703" y="3736"/>
                    <a:pt x="15298" y="3361"/>
                  </a:cubicBezTo>
                  <a:close/>
                  <a:moveTo>
                    <a:pt x="49406" y="3367"/>
                  </a:moveTo>
                  <a:lnTo>
                    <a:pt x="49406" y="3367"/>
                  </a:lnTo>
                  <a:cubicBezTo>
                    <a:pt x="49403" y="3371"/>
                    <a:pt x="49403" y="3377"/>
                    <a:pt x="49403" y="3382"/>
                  </a:cubicBezTo>
                  <a:lnTo>
                    <a:pt x="49403" y="5665"/>
                  </a:lnTo>
                  <a:lnTo>
                    <a:pt x="49403" y="5826"/>
                  </a:lnTo>
                  <a:cubicBezTo>
                    <a:pt x="49102" y="5736"/>
                    <a:pt x="48803" y="5635"/>
                    <a:pt x="48506" y="5524"/>
                  </a:cubicBezTo>
                  <a:cubicBezTo>
                    <a:pt x="48549" y="5500"/>
                    <a:pt x="48580" y="5467"/>
                    <a:pt x="48577" y="5431"/>
                  </a:cubicBezTo>
                  <a:cubicBezTo>
                    <a:pt x="48566" y="4996"/>
                    <a:pt x="48555" y="4562"/>
                    <a:pt x="48543" y="4128"/>
                  </a:cubicBezTo>
                  <a:cubicBezTo>
                    <a:pt x="48540" y="4065"/>
                    <a:pt x="48539" y="4002"/>
                    <a:pt x="48537" y="3941"/>
                  </a:cubicBezTo>
                  <a:cubicBezTo>
                    <a:pt x="48536" y="3909"/>
                    <a:pt x="48499" y="3893"/>
                    <a:pt x="48447" y="3893"/>
                  </a:cubicBezTo>
                  <a:cubicBezTo>
                    <a:pt x="48704" y="3744"/>
                    <a:pt x="48962" y="3599"/>
                    <a:pt x="49225" y="3461"/>
                  </a:cubicBezTo>
                  <a:cubicBezTo>
                    <a:pt x="49284" y="3428"/>
                    <a:pt x="49345" y="3397"/>
                    <a:pt x="49406" y="3367"/>
                  </a:cubicBezTo>
                  <a:close/>
                  <a:moveTo>
                    <a:pt x="29025" y="3582"/>
                  </a:moveTo>
                  <a:cubicBezTo>
                    <a:pt x="29325" y="3739"/>
                    <a:pt x="29619" y="3905"/>
                    <a:pt x="29913" y="4079"/>
                  </a:cubicBezTo>
                  <a:cubicBezTo>
                    <a:pt x="29771" y="4324"/>
                    <a:pt x="29634" y="4571"/>
                    <a:pt x="29496" y="4816"/>
                  </a:cubicBezTo>
                  <a:cubicBezTo>
                    <a:pt x="29299" y="5176"/>
                    <a:pt x="29099" y="5537"/>
                    <a:pt x="28887" y="5892"/>
                  </a:cubicBezTo>
                  <a:lnTo>
                    <a:pt x="29017" y="3724"/>
                  </a:lnTo>
                  <a:cubicBezTo>
                    <a:pt x="29021" y="3678"/>
                    <a:pt x="29024" y="3631"/>
                    <a:pt x="29025" y="3582"/>
                  </a:cubicBezTo>
                  <a:close/>
                  <a:moveTo>
                    <a:pt x="50718" y="2777"/>
                  </a:moveTo>
                  <a:lnTo>
                    <a:pt x="50718" y="2780"/>
                  </a:lnTo>
                  <a:cubicBezTo>
                    <a:pt x="50711" y="3781"/>
                    <a:pt x="50706" y="4784"/>
                    <a:pt x="50700" y="5786"/>
                  </a:cubicBezTo>
                  <a:cubicBezTo>
                    <a:pt x="50700" y="5905"/>
                    <a:pt x="50698" y="6026"/>
                    <a:pt x="50698" y="6145"/>
                  </a:cubicBezTo>
                  <a:cubicBezTo>
                    <a:pt x="50381" y="6083"/>
                    <a:pt x="50066" y="6009"/>
                    <a:pt x="49753" y="5924"/>
                  </a:cubicBezTo>
                  <a:lnTo>
                    <a:pt x="49753" y="3678"/>
                  </a:lnTo>
                  <a:lnTo>
                    <a:pt x="49753" y="3355"/>
                  </a:lnTo>
                  <a:cubicBezTo>
                    <a:pt x="49754" y="3291"/>
                    <a:pt x="49706" y="3257"/>
                    <a:pt x="49648" y="3246"/>
                  </a:cubicBezTo>
                  <a:cubicBezTo>
                    <a:pt x="50000" y="3074"/>
                    <a:pt x="50357" y="2918"/>
                    <a:pt x="50718" y="2777"/>
                  </a:cubicBezTo>
                  <a:close/>
                  <a:moveTo>
                    <a:pt x="51891" y="2384"/>
                  </a:moveTo>
                  <a:cubicBezTo>
                    <a:pt x="51951" y="3567"/>
                    <a:pt x="52014" y="4749"/>
                    <a:pt x="52079" y="5931"/>
                  </a:cubicBezTo>
                  <a:cubicBezTo>
                    <a:pt x="52087" y="6072"/>
                    <a:pt x="52093" y="6216"/>
                    <a:pt x="52102" y="6358"/>
                  </a:cubicBezTo>
                  <a:cubicBezTo>
                    <a:pt x="51724" y="6318"/>
                    <a:pt x="51349" y="6265"/>
                    <a:pt x="50976" y="6199"/>
                  </a:cubicBezTo>
                  <a:cubicBezTo>
                    <a:pt x="51016" y="6180"/>
                    <a:pt x="51044" y="6155"/>
                    <a:pt x="51044" y="6125"/>
                  </a:cubicBezTo>
                  <a:cubicBezTo>
                    <a:pt x="51051" y="5124"/>
                    <a:pt x="51054" y="4122"/>
                    <a:pt x="51061" y="3119"/>
                  </a:cubicBezTo>
                  <a:cubicBezTo>
                    <a:pt x="51064" y="2976"/>
                    <a:pt x="51064" y="2830"/>
                    <a:pt x="51065" y="2687"/>
                  </a:cubicBezTo>
                  <a:cubicBezTo>
                    <a:pt x="51065" y="2674"/>
                    <a:pt x="51048" y="2668"/>
                    <a:pt x="51025" y="2665"/>
                  </a:cubicBezTo>
                  <a:cubicBezTo>
                    <a:pt x="51310" y="2562"/>
                    <a:pt x="51599" y="2468"/>
                    <a:pt x="51891" y="2384"/>
                  </a:cubicBezTo>
                  <a:close/>
                  <a:moveTo>
                    <a:pt x="53183" y="2083"/>
                  </a:moveTo>
                  <a:cubicBezTo>
                    <a:pt x="53276" y="3395"/>
                    <a:pt x="53368" y="4709"/>
                    <a:pt x="53458" y="6021"/>
                  </a:cubicBezTo>
                  <a:lnTo>
                    <a:pt x="53486" y="6452"/>
                  </a:lnTo>
                  <a:cubicBezTo>
                    <a:pt x="53142" y="6440"/>
                    <a:pt x="52797" y="6421"/>
                    <a:pt x="52454" y="6392"/>
                  </a:cubicBezTo>
                  <a:cubicBezTo>
                    <a:pt x="52392" y="5213"/>
                    <a:pt x="52329" y="4035"/>
                    <a:pt x="52265" y="2857"/>
                  </a:cubicBezTo>
                  <a:cubicBezTo>
                    <a:pt x="52254" y="2686"/>
                    <a:pt x="52247" y="2516"/>
                    <a:pt x="52236" y="2344"/>
                  </a:cubicBezTo>
                  <a:cubicBezTo>
                    <a:pt x="52235" y="2325"/>
                    <a:pt x="52231" y="2306"/>
                    <a:pt x="52222" y="2292"/>
                  </a:cubicBezTo>
                  <a:cubicBezTo>
                    <a:pt x="52541" y="2210"/>
                    <a:pt x="52861" y="2140"/>
                    <a:pt x="53183" y="2083"/>
                  </a:cubicBezTo>
                  <a:close/>
                  <a:moveTo>
                    <a:pt x="54377" y="1931"/>
                  </a:moveTo>
                  <a:cubicBezTo>
                    <a:pt x="54503" y="3290"/>
                    <a:pt x="54631" y="4647"/>
                    <a:pt x="54756" y="6007"/>
                  </a:cubicBezTo>
                  <a:cubicBezTo>
                    <a:pt x="54770" y="6155"/>
                    <a:pt x="54783" y="6303"/>
                    <a:pt x="54798" y="6452"/>
                  </a:cubicBezTo>
                  <a:cubicBezTo>
                    <a:pt x="54576" y="6458"/>
                    <a:pt x="54354" y="6462"/>
                    <a:pt x="54132" y="6462"/>
                  </a:cubicBezTo>
                  <a:cubicBezTo>
                    <a:pt x="54034" y="6462"/>
                    <a:pt x="53937" y="6461"/>
                    <a:pt x="53840" y="6459"/>
                  </a:cubicBezTo>
                  <a:cubicBezTo>
                    <a:pt x="53750" y="5155"/>
                    <a:pt x="53659" y="3852"/>
                    <a:pt x="53570" y="2548"/>
                  </a:cubicBezTo>
                  <a:cubicBezTo>
                    <a:pt x="53559" y="2375"/>
                    <a:pt x="53547" y="2201"/>
                    <a:pt x="53535" y="2028"/>
                  </a:cubicBezTo>
                  <a:cubicBezTo>
                    <a:pt x="53814" y="1987"/>
                    <a:pt x="54095" y="1954"/>
                    <a:pt x="54377" y="1931"/>
                  </a:cubicBezTo>
                  <a:close/>
                  <a:moveTo>
                    <a:pt x="35805" y="1585"/>
                  </a:moveTo>
                  <a:cubicBezTo>
                    <a:pt x="35771" y="3060"/>
                    <a:pt x="35739" y="4533"/>
                    <a:pt x="35706" y="6008"/>
                  </a:cubicBezTo>
                  <a:cubicBezTo>
                    <a:pt x="35700" y="6190"/>
                    <a:pt x="35698" y="6372"/>
                    <a:pt x="35693" y="6556"/>
                  </a:cubicBezTo>
                  <a:cubicBezTo>
                    <a:pt x="35377" y="6378"/>
                    <a:pt x="35066" y="6183"/>
                    <a:pt x="34760" y="5977"/>
                  </a:cubicBezTo>
                  <a:cubicBezTo>
                    <a:pt x="34788" y="5960"/>
                    <a:pt x="34804" y="5937"/>
                    <a:pt x="34804" y="5912"/>
                  </a:cubicBezTo>
                  <a:cubicBezTo>
                    <a:pt x="34840" y="4760"/>
                    <a:pt x="34873" y="3608"/>
                    <a:pt x="34908" y="2455"/>
                  </a:cubicBezTo>
                  <a:lnTo>
                    <a:pt x="34924" y="1957"/>
                  </a:lnTo>
                  <a:lnTo>
                    <a:pt x="34924" y="1956"/>
                  </a:lnTo>
                  <a:cubicBezTo>
                    <a:pt x="35210" y="1796"/>
                    <a:pt x="35506" y="1673"/>
                    <a:pt x="35805" y="1585"/>
                  </a:cubicBezTo>
                  <a:close/>
                  <a:moveTo>
                    <a:pt x="41602" y="2913"/>
                  </a:moveTo>
                  <a:cubicBezTo>
                    <a:pt x="42065" y="3163"/>
                    <a:pt x="42518" y="3430"/>
                    <a:pt x="42963" y="3710"/>
                  </a:cubicBezTo>
                  <a:cubicBezTo>
                    <a:pt x="42929" y="4357"/>
                    <a:pt x="42893" y="5003"/>
                    <a:pt x="42859" y="5648"/>
                  </a:cubicBezTo>
                  <a:lnTo>
                    <a:pt x="42845" y="5929"/>
                  </a:lnTo>
                  <a:cubicBezTo>
                    <a:pt x="42843" y="5945"/>
                    <a:pt x="42847" y="5961"/>
                    <a:pt x="42852" y="5974"/>
                  </a:cubicBezTo>
                  <a:cubicBezTo>
                    <a:pt x="42443" y="6221"/>
                    <a:pt x="42029" y="6448"/>
                    <a:pt x="41602" y="6648"/>
                  </a:cubicBezTo>
                  <a:lnTo>
                    <a:pt x="41602" y="3207"/>
                  </a:lnTo>
                  <a:lnTo>
                    <a:pt x="41602" y="2913"/>
                  </a:lnTo>
                  <a:close/>
                  <a:moveTo>
                    <a:pt x="16786" y="2577"/>
                  </a:moveTo>
                  <a:lnTo>
                    <a:pt x="16786" y="2577"/>
                  </a:lnTo>
                  <a:cubicBezTo>
                    <a:pt x="16756" y="3852"/>
                    <a:pt x="16729" y="5125"/>
                    <a:pt x="16700" y="6400"/>
                  </a:cubicBezTo>
                  <a:cubicBezTo>
                    <a:pt x="16697" y="6519"/>
                    <a:pt x="16695" y="6638"/>
                    <a:pt x="16691" y="6756"/>
                  </a:cubicBezTo>
                  <a:cubicBezTo>
                    <a:pt x="16408" y="6568"/>
                    <a:pt x="16126" y="6380"/>
                    <a:pt x="15845" y="6192"/>
                  </a:cubicBezTo>
                  <a:cubicBezTo>
                    <a:pt x="15779" y="6147"/>
                    <a:pt x="15711" y="6102"/>
                    <a:pt x="15644" y="6057"/>
                  </a:cubicBezTo>
                  <a:lnTo>
                    <a:pt x="15644" y="3561"/>
                  </a:lnTo>
                  <a:lnTo>
                    <a:pt x="15644" y="3206"/>
                  </a:lnTo>
                  <a:cubicBezTo>
                    <a:pt x="15644" y="3189"/>
                    <a:pt x="15630" y="3177"/>
                    <a:pt x="15608" y="3171"/>
                  </a:cubicBezTo>
                  <a:cubicBezTo>
                    <a:pt x="15988" y="2949"/>
                    <a:pt x="16382" y="2750"/>
                    <a:pt x="16786" y="2577"/>
                  </a:cubicBezTo>
                  <a:close/>
                  <a:moveTo>
                    <a:pt x="37055" y="1415"/>
                  </a:moveTo>
                  <a:cubicBezTo>
                    <a:pt x="37062" y="1415"/>
                    <a:pt x="37069" y="1415"/>
                    <a:pt x="37076" y="1415"/>
                  </a:cubicBezTo>
                  <a:cubicBezTo>
                    <a:pt x="36997" y="3057"/>
                    <a:pt x="36917" y="4700"/>
                    <a:pt x="36837" y="6342"/>
                  </a:cubicBezTo>
                  <a:cubicBezTo>
                    <a:pt x="36827" y="6582"/>
                    <a:pt x="36815" y="6825"/>
                    <a:pt x="36802" y="7065"/>
                  </a:cubicBezTo>
                  <a:lnTo>
                    <a:pt x="36802" y="7079"/>
                  </a:lnTo>
                  <a:cubicBezTo>
                    <a:pt x="36521" y="6973"/>
                    <a:pt x="36244" y="6847"/>
                    <a:pt x="35971" y="6705"/>
                  </a:cubicBezTo>
                  <a:cubicBezTo>
                    <a:pt x="36009" y="6684"/>
                    <a:pt x="36035" y="6657"/>
                    <a:pt x="36036" y="6626"/>
                  </a:cubicBezTo>
                  <a:cubicBezTo>
                    <a:pt x="36072" y="5091"/>
                    <a:pt x="36106" y="3557"/>
                    <a:pt x="36140" y="2021"/>
                  </a:cubicBezTo>
                  <a:cubicBezTo>
                    <a:pt x="36144" y="1847"/>
                    <a:pt x="36149" y="1673"/>
                    <a:pt x="36152" y="1499"/>
                  </a:cubicBezTo>
                  <a:cubicBezTo>
                    <a:pt x="36448" y="1442"/>
                    <a:pt x="36751" y="1415"/>
                    <a:pt x="37055" y="1415"/>
                  </a:cubicBezTo>
                  <a:close/>
                  <a:moveTo>
                    <a:pt x="40292" y="2268"/>
                  </a:moveTo>
                  <a:lnTo>
                    <a:pt x="40292" y="2268"/>
                  </a:lnTo>
                  <a:cubicBezTo>
                    <a:pt x="40617" y="2412"/>
                    <a:pt x="40940" y="2568"/>
                    <a:pt x="41260" y="2731"/>
                  </a:cubicBezTo>
                  <a:cubicBezTo>
                    <a:pt x="41256" y="2737"/>
                    <a:pt x="41256" y="2745"/>
                    <a:pt x="41256" y="2754"/>
                  </a:cubicBezTo>
                  <a:lnTo>
                    <a:pt x="41256" y="6238"/>
                  </a:lnTo>
                  <a:lnTo>
                    <a:pt x="41256" y="6729"/>
                  </a:lnTo>
                  <a:cubicBezTo>
                    <a:pt x="41256" y="6756"/>
                    <a:pt x="41267" y="6776"/>
                    <a:pt x="41285" y="6790"/>
                  </a:cubicBezTo>
                  <a:cubicBezTo>
                    <a:pt x="40975" y="6923"/>
                    <a:pt x="40655" y="7040"/>
                    <a:pt x="40331" y="7136"/>
                  </a:cubicBezTo>
                  <a:cubicBezTo>
                    <a:pt x="40318" y="5642"/>
                    <a:pt x="40306" y="4150"/>
                    <a:pt x="40295" y="2657"/>
                  </a:cubicBezTo>
                  <a:cubicBezTo>
                    <a:pt x="40293" y="2528"/>
                    <a:pt x="40293" y="2397"/>
                    <a:pt x="40292" y="2268"/>
                  </a:cubicBezTo>
                  <a:close/>
                  <a:moveTo>
                    <a:pt x="37423" y="1429"/>
                  </a:moveTo>
                  <a:cubicBezTo>
                    <a:pt x="37797" y="1459"/>
                    <a:pt x="38175" y="1529"/>
                    <a:pt x="38556" y="1633"/>
                  </a:cubicBezTo>
                  <a:cubicBezTo>
                    <a:pt x="38526" y="3292"/>
                    <a:pt x="38497" y="4954"/>
                    <a:pt x="38468" y="6613"/>
                  </a:cubicBezTo>
                  <a:cubicBezTo>
                    <a:pt x="38463" y="6852"/>
                    <a:pt x="38460" y="7092"/>
                    <a:pt x="38455" y="7330"/>
                  </a:cubicBezTo>
                  <a:cubicBezTo>
                    <a:pt x="38455" y="7348"/>
                    <a:pt x="38485" y="7356"/>
                    <a:pt x="38528" y="7356"/>
                  </a:cubicBezTo>
                  <a:cubicBezTo>
                    <a:pt x="38629" y="7356"/>
                    <a:pt x="38799" y="7311"/>
                    <a:pt x="38801" y="7239"/>
                  </a:cubicBezTo>
                  <a:cubicBezTo>
                    <a:pt x="38829" y="5576"/>
                    <a:pt x="38859" y="3915"/>
                    <a:pt x="38887" y="2252"/>
                  </a:cubicBezTo>
                  <a:cubicBezTo>
                    <a:pt x="38891" y="2079"/>
                    <a:pt x="38894" y="1909"/>
                    <a:pt x="38897" y="1736"/>
                  </a:cubicBezTo>
                  <a:cubicBezTo>
                    <a:pt x="39248" y="1848"/>
                    <a:pt x="39598" y="1978"/>
                    <a:pt x="39945" y="2119"/>
                  </a:cubicBezTo>
                  <a:cubicBezTo>
                    <a:pt x="39957" y="3608"/>
                    <a:pt x="39968" y="5098"/>
                    <a:pt x="39979" y="6587"/>
                  </a:cubicBezTo>
                  <a:cubicBezTo>
                    <a:pt x="39981" y="6800"/>
                    <a:pt x="39982" y="7014"/>
                    <a:pt x="39984" y="7227"/>
                  </a:cubicBezTo>
                  <a:cubicBezTo>
                    <a:pt x="39624" y="7316"/>
                    <a:pt x="39256" y="7377"/>
                    <a:pt x="38879" y="7409"/>
                  </a:cubicBezTo>
                  <a:cubicBezTo>
                    <a:pt x="38768" y="7418"/>
                    <a:pt x="38656" y="7423"/>
                    <a:pt x="38545" y="7423"/>
                  </a:cubicBezTo>
                  <a:cubicBezTo>
                    <a:pt x="38017" y="7423"/>
                    <a:pt x="37499" y="7320"/>
                    <a:pt x="36994" y="7148"/>
                  </a:cubicBezTo>
                  <a:cubicBezTo>
                    <a:pt x="37073" y="7132"/>
                    <a:pt x="37149" y="7087"/>
                    <a:pt x="37152" y="7027"/>
                  </a:cubicBezTo>
                  <a:cubicBezTo>
                    <a:pt x="37233" y="5354"/>
                    <a:pt x="37314" y="3679"/>
                    <a:pt x="37396" y="2006"/>
                  </a:cubicBezTo>
                  <a:cubicBezTo>
                    <a:pt x="37405" y="1814"/>
                    <a:pt x="37415" y="1621"/>
                    <a:pt x="37423" y="1429"/>
                  </a:cubicBezTo>
                  <a:close/>
                  <a:moveTo>
                    <a:pt x="8824" y="4189"/>
                  </a:moveTo>
                  <a:cubicBezTo>
                    <a:pt x="9606" y="4547"/>
                    <a:pt x="10370" y="4944"/>
                    <a:pt x="11110" y="5382"/>
                  </a:cubicBezTo>
                  <a:cubicBezTo>
                    <a:pt x="11102" y="5387"/>
                    <a:pt x="11096" y="5394"/>
                    <a:pt x="11091" y="5400"/>
                  </a:cubicBezTo>
                  <a:cubicBezTo>
                    <a:pt x="10447" y="6186"/>
                    <a:pt x="9806" y="6948"/>
                    <a:pt x="8987" y="7492"/>
                  </a:cubicBezTo>
                  <a:cubicBezTo>
                    <a:pt x="8935" y="6448"/>
                    <a:pt x="8883" y="5405"/>
                    <a:pt x="8832" y="4363"/>
                  </a:cubicBezTo>
                  <a:cubicBezTo>
                    <a:pt x="8828" y="4305"/>
                    <a:pt x="8825" y="4247"/>
                    <a:pt x="8824" y="4189"/>
                  </a:cubicBezTo>
                  <a:close/>
                  <a:moveTo>
                    <a:pt x="27784" y="2984"/>
                  </a:moveTo>
                  <a:cubicBezTo>
                    <a:pt x="28089" y="3117"/>
                    <a:pt x="28392" y="3260"/>
                    <a:pt x="28694" y="3410"/>
                  </a:cubicBezTo>
                  <a:cubicBezTo>
                    <a:pt x="28642" y="4266"/>
                    <a:pt x="28590" y="5122"/>
                    <a:pt x="28539" y="5977"/>
                  </a:cubicBezTo>
                  <a:cubicBezTo>
                    <a:pt x="28530" y="6102"/>
                    <a:pt x="28525" y="6226"/>
                    <a:pt x="28516" y="6350"/>
                  </a:cubicBezTo>
                  <a:cubicBezTo>
                    <a:pt x="28514" y="6386"/>
                    <a:pt x="28530" y="6409"/>
                    <a:pt x="28558" y="6426"/>
                  </a:cubicBezTo>
                  <a:cubicBezTo>
                    <a:pt x="28286" y="6841"/>
                    <a:pt x="27991" y="7244"/>
                    <a:pt x="27655" y="7609"/>
                  </a:cubicBezTo>
                  <a:cubicBezTo>
                    <a:pt x="27694" y="6226"/>
                    <a:pt x="27732" y="4840"/>
                    <a:pt x="27771" y="3457"/>
                  </a:cubicBezTo>
                  <a:cubicBezTo>
                    <a:pt x="27776" y="3299"/>
                    <a:pt x="27779" y="3141"/>
                    <a:pt x="27784" y="2984"/>
                  </a:cubicBezTo>
                  <a:close/>
                  <a:moveTo>
                    <a:pt x="18714" y="1961"/>
                  </a:moveTo>
                  <a:lnTo>
                    <a:pt x="18681" y="7441"/>
                  </a:lnTo>
                  <a:cubicBezTo>
                    <a:pt x="18678" y="7622"/>
                    <a:pt x="18677" y="7805"/>
                    <a:pt x="18676" y="7987"/>
                  </a:cubicBezTo>
                  <a:cubicBezTo>
                    <a:pt x="18113" y="7671"/>
                    <a:pt x="17562" y="7328"/>
                    <a:pt x="17024" y="6976"/>
                  </a:cubicBezTo>
                  <a:cubicBezTo>
                    <a:pt x="17031" y="6963"/>
                    <a:pt x="17036" y="6948"/>
                    <a:pt x="17036" y="6934"/>
                  </a:cubicBezTo>
                  <a:lnTo>
                    <a:pt x="17122" y="3025"/>
                  </a:lnTo>
                  <a:cubicBezTo>
                    <a:pt x="17127" y="2838"/>
                    <a:pt x="17130" y="2648"/>
                    <a:pt x="17135" y="2461"/>
                  </a:cubicBezTo>
                  <a:cubicBezTo>
                    <a:pt x="17135" y="2452"/>
                    <a:pt x="17135" y="2445"/>
                    <a:pt x="17134" y="2438"/>
                  </a:cubicBezTo>
                  <a:cubicBezTo>
                    <a:pt x="17644" y="2241"/>
                    <a:pt x="18171" y="2081"/>
                    <a:pt x="18714" y="1961"/>
                  </a:cubicBezTo>
                  <a:close/>
                  <a:moveTo>
                    <a:pt x="7168" y="3500"/>
                  </a:moveTo>
                  <a:lnTo>
                    <a:pt x="7168" y="3500"/>
                  </a:lnTo>
                  <a:cubicBezTo>
                    <a:pt x="7605" y="3665"/>
                    <a:pt x="8037" y="3842"/>
                    <a:pt x="8464" y="4029"/>
                  </a:cubicBezTo>
                  <a:cubicBezTo>
                    <a:pt x="8514" y="5048"/>
                    <a:pt x="8565" y="6070"/>
                    <a:pt x="8615" y="7089"/>
                  </a:cubicBezTo>
                  <a:cubicBezTo>
                    <a:pt x="8624" y="7240"/>
                    <a:pt x="8629" y="7390"/>
                    <a:pt x="8638" y="7542"/>
                  </a:cubicBezTo>
                  <a:cubicBezTo>
                    <a:pt x="8641" y="7603"/>
                    <a:pt x="8689" y="7634"/>
                    <a:pt x="8748" y="7641"/>
                  </a:cubicBezTo>
                  <a:cubicBezTo>
                    <a:pt x="8504" y="7783"/>
                    <a:pt x="8245" y="7906"/>
                    <a:pt x="7964" y="8006"/>
                  </a:cubicBezTo>
                  <a:cubicBezTo>
                    <a:pt x="7770" y="8073"/>
                    <a:pt x="7575" y="8134"/>
                    <a:pt x="7377" y="8187"/>
                  </a:cubicBezTo>
                  <a:cubicBezTo>
                    <a:pt x="7315" y="6769"/>
                    <a:pt x="7250" y="5351"/>
                    <a:pt x="7187" y="3935"/>
                  </a:cubicBezTo>
                  <a:cubicBezTo>
                    <a:pt x="7180" y="3789"/>
                    <a:pt x="7174" y="3646"/>
                    <a:pt x="7168" y="3500"/>
                  </a:cubicBezTo>
                  <a:close/>
                  <a:moveTo>
                    <a:pt x="1293" y="1938"/>
                  </a:moveTo>
                  <a:lnTo>
                    <a:pt x="1293" y="1938"/>
                  </a:lnTo>
                  <a:cubicBezTo>
                    <a:pt x="1589" y="1978"/>
                    <a:pt x="1884" y="2027"/>
                    <a:pt x="2180" y="2079"/>
                  </a:cubicBezTo>
                  <a:cubicBezTo>
                    <a:pt x="2226" y="3986"/>
                    <a:pt x="2271" y="5892"/>
                    <a:pt x="2318" y="7799"/>
                  </a:cubicBezTo>
                  <a:cubicBezTo>
                    <a:pt x="2323" y="8012"/>
                    <a:pt x="2328" y="8222"/>
                    <a:pt x="2335" y="8435"/>
                  </a:cubicBezTo>
                  <a:cubicBezTo>
                    <a:pt x="2012" y="8405"/>
                    <a:pt x="1691" y="8366"/>
                    <a:pt x="1371" y="8317"/>
                  </a:cubicBezTo>
                  <a:cubicBezTo>
                    <a:pt x="1349" y="6413"/>
                    <a:pt x="1326" y="4509"/>
                    <a:pt x="1303" y="2603"/>
                  </a:cubicBezTo>
                  <a:cubicBezTo>
                    <a:pt x="1299" y="2381"/>
                    <a:pt x="1297" y="2158"/>
                    <a:pt x="1293" y="1938"/>
                  </a:cubicBezTo>
                  <a:close/>
                  <a:moveTo>
                    <a:pt x="5555" y="2941"/>
                  </a:moveTo>
                  <a:lnTo>
                    <a:pt x="5555" y="2941"/>
                  </a:lnTo>
                  <a:cubicBezTo>
                    <a:pt x="5786" y="3015"/>
                    <a:pt x="6014" y="3090"/>
                    <a:pt x="6241" y="3167"/>
                  </a:cubicBezTo>
                  <a:cubicBezTo>
                    <a:pt x="6432" y="3232"/>
                    <a:pt x="6620" y="3299"/>
                    <a:pt x="6809" y="3367"/>
                  </a:cubicBezTo>
                  <a:cubicBezTo>
                    <a:pt x="6872" y="4782"/>
                    <a:pt x="6937" y="6200"/>
                    <a:pt x="7000" y="7615"/>
                  </a:cubicBezTo>
                  <a:cubicBezTo>
                    <a:pt x="7009" y="7821"/>
                    <a:pt x="7018" y="8026"/>
                    <a:pt x="7027" y="8232"/>
                  </a:cubicBezTo>
                  <a:cubicBezTo>
                    <a:pt x="7027" y="8245"/>
                    <a:pt x="7031" y="8258"/>
                    <a:pt x="7033" y="8270"/>
                  </a:cubicBezTo>
                  <a:cubicBezTo>
                    <a:pt x="6609" y="8362"/>
                    <a:pt x="6177" y="8424"/>
                    <a:pt x="5743" y="8463"/>
                  </a:cubicBezTo>
                  <a:cubicBezTo>
                    <a:pt x="5686" y="6794"/>
                    <a:pt x="5631" y="5124"/>
                    <a:pt x="5573" y="3455"/>
                  </a:cubicBezTo>
                  <a:cubicBezTo>
                    <a:pt x="5566" y="3284"/>
                    <a:pt x="5561" y="3112"/>
                    <a:pt x="5555" y="2941"/>
                  </a:cubicBezTo>
                  <a:close/>
                  <a:moveTo>
                    <a:pt x="2529" y="2145"/>
                  </a:moveTo>
                  <a:lnTo>
                    <a:pt x="2529" y="2145"/>
                  </a:lnTo>
                  <a:cubicBezTo>
                    <a:pt x="2891" y="2219"/>
                    <a:pt x="3252" y="2299"/>
                    <a:pt x="3609" y="2388"/>
                  </a:cubicBezTo>
                  <a:lnTo>
                    <a:pt x="3609" y="7818"/>
                  </a:lnTo>
                  <a:lnTo>
                    <a:pt x="3609" y="8515"/>
                  </a:lnTo>
                  <a:cubicBezTo>
                    <a:pt x="3300" y="8504"/>
                    <a:pt x="2993" y="8489"/>
                    <a:pt x="2683" y="8464"/>
                  </a:cubicBezTo>
                  <a:cubicBezTo>
                    <a:pt x="2638" y="6576"/>
                    <a:pt x="2590" y="4686"/>
                    <a:pt x="2545" y="2797"/>
                  </a:cubicBezTo>
                  <a:cubicBezTo>
                    <a:pt x="2541" y="2580"/>
                    <a:pt x="2533" y="2363"/>
                    <a:pt x="2529" y="2145"/>
                  </a:cubicBezTo>
                  <a:close/>
                  <a:moveTo>
                    <a:pt x="3956" y="2474"/>
                  </a:moveTo>
                  <a:cubicBezTo>
                    <a:pt x="4374" y="2584"/>
                    <a:pt x="4790" y="2703"/>
                    <a:pt x="5201" y="2829"/>
                  </a:cubicBezTo>
                  <a:cubicBezTo>
                    <a:pt x="5258" y="4505"/>
                    <a:pt x="5316" y="6181"/>
                    <a:pt x="5373" y="7857"/>
                  </a:cubicBezTo>
                  <a:cubicBezTo>
                    <a:pt x="5379" y="8067"/>
                    <a:pt x="5387" y="8279"/>
                    <a:pt x="5394" y="8489"/>
                  </a:cubicBezTo>
                  <a:cubicBezTo>
                    <a:pt x="5154" y="8504"/>
                    <a:pt x="4911" y="8515"/>
                    <a:pt x="4671" y="8519"/>
                  </a:cubicBezTo>
                  <a:cubicBezTo>
                    <a:pt x="4532" y="8522"/>
                    <a:pt x="4393" y="8523"/>
                    <a:pt x="4253" y="8523"/>
                  </a:cubicBezTo>
                  <a:cubicBezTo>
                    <a:pt x="4154" y="8523"/>
                    <a:pt x="4055" y="8522"/>
                    <a:pt x="3956" y="8521"/>
                  </a:cubicBezTo>
                  <a:lnTo>
                    <a:pt x="3956" y="3055"/>
                  </a:lnTo>
                  <a:lnTo>
                    <a:pt x="3956" y="2474"/>
                  </a:lnTo>
                  <a:close/>
                  <a:moveTo>
                    <a:pt x="26139" y="2367"/>
                  </a:moveTo>
                  <a:cubicBezTo>
                    <a:pt x="26595" y="2510"/>
                    <a:pt x="27046" y="2677"/>
                    <a:pt x="27493" y="2860"/>
                  </a:cubicBezTo>
                  <a:cubicBezTo>
                    <a:pt x="27463" y="2877"/>
                    <a:pt x="27442" y="2896"/>
                    <a:pt x="27442" y="2919"/>
                  </a:cubicBezTo>
                  <a:lnTo>
                    <a:pt x="27321" y="7298"/>
                  </a:lnTo>
                  <a:cubicBezTo>
                    <a:pt x="27314" y="7508"/>
                    <a:pt x="27309" y="7719"/>
                    <a:pt x="27303" y="7929"/>
                  </a:cubicBezTo>
                  <a:cubicBezTo>
                    <a:pt x="27303" y="7937"/>
                    <a:pt x="27311" y="7942"/>
                    <a:pt x="27327" y="7944"/>
                  </a:cubicBezTo>
                  <a:cubicBezTo>
                    <a:pt x="27304" y="7968"/>
                    <a:pt x="27281" y="7988"/>
                    <a:pt x="27258" y="8009"/>
                  </a:cubicBezTo>
                  <a:cubicBezTo>
                    <a:pt x="26912" y="8328"/>
                    <a:pt x="26535" y="8592"/>
                    <a:pt x="26139" y="8806"/>
                  </a:cubicBezTo>
                  <a:lnTo>
                    <a:pt x="26139" y="3110"/>
                  </a:lnTo>
                  <a:lnTo>
                    <a:pt x="26139" y="2367"/>
                  </a:lnTo>
                  <a:close/>
                  <a:moveTo>
                    <a:pt x="20388" y="1710"/>
                  </a:moveTo>
                  <a:cubicBezTo>
                    <a:pt x="20386" y="1716"/>
                    <a:pt x="20386" y="1722"/>
                    <a:pt x="20386" y="1729"/>
                  </a:cubicBezTo>
                  <a:cubicBezTo>
                    <a:pt x="20410" y="3890"/>
                    <a:pt x="20433" y="6048"/>
                    <a:pt x="20456" y="8209"/>
                  </a:cubicBezTo>
                  <a:cubicBezTo>
                    <a:pt x="20457" y="8424"/>
                    <a:pt x="20461" y="8640"/>
                    <a:pt x="20462" y="8854"/>
                  </a:cubicBezTo>
                  <a:cubicBezTo>
                    <a:pt x="19972" y="8657"/>
                    <a:pt x="19494" y="8427"/>
                    <a:pt x="19025" y="8177"/>
                  </a:cubicBezTo>
                  <a:cubicBezTo>
                    <a:pt x="19037" y="6351"/>
                    <a:pt x="19048" y="4524"/>
                    <a:pt x="19059" y="2699"/>
                  </a:cubicBezTo>
                  <a:lnTo>
                    <a:pt x="19064" y="1905"/>
                  </a:lnTo>
                  <a:cubicBezTo>
                    <a:pt x="19064" y="1899"/>
                    <a:pt x="19064" y="1892"/>
                    <a:pt x="19063" y="1887"/>
                  </a:cubicBezTo>
                  <a:cubicBezTo>
                    <a:pt x="19478" y="1809"/>
                    <a:pt x="19904" y="1750"/>
                    <a:pt x="20339" y="1713"/>
                  </a:cubicBezTo>
                  <a:cubicBezTo>
                    <a:pt x="20354" y="1712"/>
                    <a:pt x="20371" y="1710"/>
                    <a:pt x="20388" y="1710"/>
                  </a:cubicBezTo>
                  <a:close/>
                  <a:moveTo>
                    <a:pt x="21611" y="1659"/>
                  </a:moveTo>
                  <a:cubicBezTo>
                    <a:pt x="21766" y="1659"/>
                    <a:pt x="21921" y="1662"/>
                    <a:pt x="22075" y="1667"/>
                  </a:cubicBezTo>
                  <a:cubicBezTo>
                    <a:pt x="22075" y="1670"/>
                    <a:pt x="22074" y="1674"/>
                    <a:pt x="22074" y="1678"/>
                  </a:cubicBezTo>
                  <a:cubicBezTo>
                    <a:pt x="22021" y="3960"/>
                    <a:pt x="21968" y="6241"/>
                    <a:pt x="21916" y="8524"/>
                  </a:cubicBezTo>
                  <a:cubicBezTo>
                    <a:pt x="21910" y="8787"/>
                    <a:pt x="21905" y="9050"/>
                    <a:pt x="21898" y="9312"/>
                  </a:cubicBezTo>
                  <a:cubicBezTo>
                    <a:pt x="21870" y="9306"/>
                    <a:pt x="21839" y="9299"/>
                    <a:pt x="21811" y="9291"/>
                  </a:cubicBezTo>
                  <a:cubicBezTo>
                    <a:pt x="21471" y="9208"/>
                    <a:pt x="21139" y="9104"/>
                    <a:pt x="20811" y="8986"/>
                  </a:cubicBezTo>
                  <a:cubicBezTo>
                    <a:pt x="20788" y="6845"/>
                    <a:pt x="20766" y="4706"/>
                    <a:pt x="20741" y="2567"/>
                  </a:cubicBezTo>
                  <a:cubicBezTo>
                    <a:pt x="20739" y="2273"/>
                    <a:pt x="20735" y="1979"/>
                    <a:pt x="20732" y="1685"/>
                  </a:cubicBezTo>
                  <a:cubicBezTo>
                    <a:pt x="21028" y="1668"/>
                    <a:pt x="21320" y="1659"/>
                    <a:pt x="21611" y="1659"/>
                  </a:cubicBezTo>
                  <a:close/>
                  <a:moveTo>
                    <a:pt x="24528" y="1950"/>
                  </a:moveTo>
                  <a:cubicBezTo>
                    <a:pt x="24960" y="2038"/>
                    <a:pt x="25387" y="2143"/>
                    <a:pt x="25810" y="2267"/>
                  </a:cubicBezTo>
                  <a:cubicBezTo>
                    <a:pt x="25799" y="2281"/>
                    <a:pt x="25791" y="2299"/>
                    <a:pt x="25791" y="2317"/>
                  </a:cubicBezTo>
                  <a:lnTo>
                    <a:pt x="25791" y="8202"/>
                  </a:lnTo>
                  <a:lnTo>
                    <a:pt x="25791" y="8980"/>
                  </a:lnTo>
                  <a:cubicBezTo>
                    <a:pt x="25320" y="9192"/>
                    <a:pt x="24823" y="9338"/>
                    <a:pt x="24314" y="9418"/>
                  </a:cubicBezTo>
                  <a:cubicBezTo>
                    <a:pt x="24377" y="7232"/>
                    <a:pt x="24439" y="5045"/>
                    <a:pt x="24502" y="2860"/>
                  </a:cubicBezTo>
                  <a:cubicBezTo>
                    <a:pt x="24510" y="2557"/>
                    <a:pt x="24520" y="2254"/>
                    <a:pt x="24528" y="1950"/>
                  </a:cubicBezTo>
                  <a:close/>
                  <a:moveTo>
                    <a:pt x="22422" y="1681"/>
                  </a:moveTo>
                  <a:cubicBezTo>
                    <a:pt x="23023" y="1713"/>
                    <a:pt x="23616" y="1784"/>
                    <a:pt x="24199" y="1887"/>
                  </a:cubicBezTo>
                  <a:cubicBezTo>
                    <a:pt x="24187" y="1903"/>
                    <a:pt x="24181" y="1918"/>
                    <a:pt x="24181" y="1936"/>
                  </a:cubicBezTo>
                  <a:cubicBezTo>
                    <a:pt x="24116" y="4154"/>
                    <a:pt x="24054" y="6373"/>
                    <a:pt x="23990" y="8590"/>
                  </a:cubicBezTo>
                  <a:cubicBezTo>
                    <a:pt x="23981" y="8880"/>
                    <a:pt x="23973" y="9169"/>
                    <a:pt x="23965" y="9459"/>
                  </a:cubicBezTo>
                  <a:cubicBezTo>
                    <a:pt x="23770" y="9478"/>
                    <a:pt x="23574" y="9488"/>
                    <a:pt x="23377" y="9488"/>
                  </a:cubicBezTo>
                  <a:cubicBezTo>
                    <a:pt x="23001" y="9488"/>
                    <a:pt x="22622" y="9453"/>
                    <a:pt x="22245" y="9386"/>
                  </a:cubicBezTo>
                  <a:cubicBezTo>
                    <a:pt x="22297" y="7132"/>
                    <a:pt x="22349" y="4880"/>
                    <a:pt x="22400" y="2628"/>
                  </a:cubicBezTo>
                  <a:cubicBezTo>
                    <a:pt x="22407" y="2312"/>
                    <a:pt x="22416" y="1997"/>
                    <a:pt x="22422" y="1681"/>
                  </a:cubicBezTo>
                  <a:close/>
                  <a:moveTo>
                    <a:pt x="36682" y="1"/>
                  </a:moveTo>
                  <a:cubicBezTo>
                    <a:pt x="36234" y="1"/>
                    <a:pt x="35785" y="30"/>
                    <a:pt x="35340" y="87"/>
                  </a:cubicBezTo>
                  <a:cubicBezTo>
                    <a:pt x="33996" y="262"/>
                    <a:pt x="32715" y="767"/>
                    <a:pt x="31707" y="1690"/>
                  </a:cubicBezTo>
                  <a:cubicBezTo>
                    <a:pt x="31282" y="2079"/>
                    <a:pt x="30917" y="2523"/>
                    <a:pt x="30591" y="2994"/>
                  </a:cubicBezTo>
                  <a:cubicBezTo>
                    <a:pt x="28097" y="1364"/>
                    <a:pt x="25341" y="98"/>
                    <a:pt x="22312" y="98"/>
                  </a:cubicBezTo>
                  <a:cubicBezTo>
                    <a:pt x="22257" y="98"/>
                    <a:pt x="22203" y="98"/>
                    <a:pt x="22149" y="99"/>
                  </a:cubicBezTo>
                  <a:cubicBezTo>
                    <a:pt x="19602" y="136"/>
                    <a:pt x="16891" y="647"/>
                    <a:pt x="14692" y="1988"/>
                  </a:cubicBezTo>
                  <a:cubicBezTo>
                    <a:pt x="13829" y="2513"/>
                    <a:pt x="13070" y="3171"/>
                    <a:pt x="12381" y="3905"/>
                  </a:cubicBezTo>
                  <a:cubicBezTo>
                    <a:pt x="11539" y="3395"/>
                    <a:pt x="10673" y="2930"/>
                    <a:pt x="9762" y="2552"/>
                  </a:cubicBezTo>
                  <a:cubicBezTo>
                    <a:pt x="7140" y="1467"/>
                    <a:pt x="4151" y="862"/>
                    <a:pt x="1274" y="862"/>
                  </a:cubicBezTo>
                  <a:cubicBezTo>
                    <a:pt x="951" y="862"/>
                    <a:pt x="628" y="869"/>
                    <a:pt x="308" y="885"/>
                  </a:cubicBezTo>
                  <a:cubicBezTo>
                    <a:pt x="139" y="892"/>
                    <a:pt x="30" y="1084"/>
                    <a:pt x="247" y="1084"/>
                  </a:cubicBezTo>
                  <a:cubicBezTo>
                    <a:pt x="252" y="1084"/>
                    <a:pt x="258" y="1084"/>
                    <a:pt x="264" y="1083"/>
                  </a:cubicBezTo>
                  <a:cubicBezTo>
                    <a:pt x="543" y="1070"/>
                    <a:pt x="826" y="1063"/>
                    <a:pt x="1113" y="1063"/>
                  </a:cubicBezTo>
                  <a:cubicBezTo>
                    <a:pt x="3634" y="1063"/>
                    <a:pt x="6400" y="1579"/>
                    <a:pt x="8775" y="2446"/>
                  </a:cubicBezTo>
                  <a:cubicBezTo>
                    <a:pt x="13038" y="4000"/>
                    <a:pt x="16239" y="7525"/>
                    <a:pt x="20466" y="9124"/>
                  </a:cubicBezTo>
                  <a:lnTo>
                    <a:pt x="20466" y="9139"/>
                  </a:lnTo>
                  <a:cubicBezTo>
                    <a:pt x="20466" y="9174"/>
                    <a:pt x="20507" y="9188"/>
                    <a:pt x="20559" y="9188"/>
                  </a:cubicBezTo>
                  <a:cubicBezTo>
                    <a:pt x="20580" y="9188"/>
                    <a:pt x="20602" y="9186"/>
                    <a:pt x="20625" y="9182"/>
                  </a:cubicBezTo>
                  <a:cubicBezTo>
                    <a:pt x="21044" y="9335"/>
                    <a:pt x="21471" y="9458"/>
                    <a:pt x="21904" y="9544"/>
                  </a:cubicBezTo>
                  <a:cubicBezTo>
                    <a:pt x="21921" y="9586"/>
                    <a:pt x="21970" y="9604"/>
                    <a:pt x="22027" y="9604"/>
                  </a:cubicBezTo>
                  <a:cubicBezTo>
                    <a:pt x="22060" y="9604"/>
                    <a:pt x="22095" y="9598"/>
                    <a:pt x="22128" y="9587"/>
                  </a:cubicBezTo>
                  <a:cubicBezTo>
                    <a:pt x="22537" y="9657"/>
                    <a:pt x="22948" y="9695"/>
                    <a:pt x="23359" y="9695"/>
                  </a:cubicBezTo>
                  <a:cubicBezTo>
                    <a:pt x="24098" y="9695"/>
                    <a:pt x="24836" y="9573"/>
                    <a:pt x="25555" y="9297"/>
                  </a:cubicBezTo>
                  <a:cubicBezTo>
                    <a:pt x="25697" y="9241"/>
                    <a:pt x="25833" y="9182"/>
                    <a:pt x="25969" y="9118"/>
                  </a:cubicBezTo>
                  <a:cubicBezTo>
                    <a:pt x="26031" y="9109"/>
                    <a:pt x="26091" y="9081"/>
                    <a:pt x="26122" y="9045"/>
                  </a:cubicBezTo>
                  <a:cubicBezTo>
                    <a:pt x="27107" y="8544"/>
                    <a:pt x="27920" y="7791"/>
                    <a:pt x="28572" y="6890"/>
                  </a:cubicBezTo>
                  <a:cubicBezTo>
                    <a:pt x="29207" y="6011"/>
                    <a:pt x="29713" y="5008"/>
                    <a:pt x="30270" y="4053"/>
                  </a:cubicBezTo>
                  <a:cubicBezTo>
                    <a:pt x="30287" y="4037"/>
                    <a:pt x="30296" y="4021"/>
                    <a:pt x="30300" y="4003"/>
                  </a:cubicBezTo>
                  <a:cubicBezTo>
                    <a:pt x="31068" y="2697"/>
                    <a:pt x="31938" y="1487"/>
                    <a:pt x="33387" y="816"/>
                  </a:cubicBezTo>
                  <a:cubicBezTo>
                    <a:pt x="34344" y="374"/>
                    <a:pt x="35432" y="176"/>
                    <a:pt x="36528" y="176"/>
                  </a:cubicBezTo>
                  <a:cubicBezTo>
                    <a:pt x="37774" y="176"/>
                    <a:pt x="39031" y="431"/>
                    <a:pt x="40120" y="872"/>
                  </a:cubicBezTo>
                  <a:cubicBezTo>
                    <a:pt x="42069" y="1659"/>
                    <a:pt x="43655" y="3083"/>
                    <a:pt x="45391" y="4231"/>
                  </a:cubicBezTo>
                  <a:cubicBezTo>
                    <a:pt x="45220" y="4355"/>
                    <a:pt x="45049" y="4479"/>
                    <a:pt x="44876" y="4603"/>
                  </a:cubicBezTo>
                  <a:cubicBezTo>
                    <a:pt x="43279" y="3490"/>
                    <a:pt x="41572" y="2460"/>
                    <a:pt x="39754" y="1744"/>
                  </a:cubicBezTo>
                  <a:cubicBezTo>
                    <a:pt x="38890" y="1404"/>
                    <a:pt x="37964" y="1147"/>
                    <a:pt x="37036" y="1147"/>
                  </a:cubicBezTo>
                  <a:cubicBezTo>
                    <a:pt x="36681" y="1147"/>
                    <a:pt x="36326" y="1185"/>
                    <a:pt x="35974" y="1269"/>
                  </a:cubicBezTo>
                  <a:cubicBezTo>
                    <a:pt x="32663" y="2065"/>
                    <a:pt x="31326" y="5929"/>
                    <a:pt x="29407" y="8292"/>
                  </a:cubicBezTo>
                  <a:cubicBezTo>
                    <a:pt x="28169" y="9819"/>
                    <a:pt x="26484" y="10944"/>
                    <a:pt x="24529" y="11286"/>
                  </a:cubicBezTo>
                  <a:cubicBezTo>
                    <a:pt x="24076" y="11365"/>
                    <a:pt x="23620" y="11403"/>
                    <a:pt x="23165" y="11403"/>
                  </a:cubicBezTo>
                  <a:cubicBezTo>
                    <a:pt x="21537" y="11403"/>
                    <a:pt x="19922" y="10926"/>
                    <a:pt x="18467" y="10201"/>
                  </a:cubicBezTo>
                  <a:cubicBezTo>
                    <a:pt x="16355" y="9149"/>
                    <a:pt x="14761" y="7485"/>
                    <a:pt x="12857" y="6141"/>
                  </a:cubicBezTo>
                  <a:cubicBezTo>
                    <a:pt x="11584" y="5242"/>
                    <a:pt x="10215" y="4486"/>
                    <a:pt x="8791" y="3855"/>
                  </a:cubicBezTo>
                  <a:cubicBezTo>
                    <a:pt x="8769" y="3825"/>
                    <a:pt x="8726" y="3808"/>
                    <a:pt x="8681" y="3807"/>
                  </a:cubicBezTo>
                  <a:cubicBezTo>
                    <a:pt x="8309" y="3644"/>
                    <a:pt x="7933" y="3487"/>
                    <a:pt x="7555" y="3341"/>
                  </a:cubicBezTo>
                  <a:cubicBezTo>
                    <a:pt x="5277" y="2460"/>
                    <a:pt x="2796" y="1763"/>
                    <a:pt x="349" y="1576"/>
                  </a:cubicBezTo>
                  <a:cubicBezTo>
                    <a:pt x="345" y="1576"/>
                    <a:pt x="340" y="1576"/>
                    <a:pt x="336" y="1576"/>
                  </a:cubicBezTo>
                  <a:cubicBezTo>
                    <a:pt x="175" y="1576"/>
                    <a:pt x="0" y="1801"/>
                    <a:pt x="227" y="1818"/>
                  </a:cubicBezTo>
                  <a:cubicBezTo>
                    <a:pt x="466" y="1836"/>
                    <a:pt x="708" y="1860"/>
                    <a:pt x="950" y="1890"/>
                  </a:cubicBezTo>
                  <a:cubicBezTo>
                    <a:pt x="972" y="3803"/>
                    <a:pt x="997" y="5718"/>
                    <a:pt x="1020" y="7631"/>
                  </a:cubicBezTo>
                  <a:cubicBezTo>
                    <a:pt x="1023" y="7840"/>
                    <a:pt x="1024" y="8050"/>
                    <a:pt x="1028" y="8259"/>
                  </a:cubicBezTo>
                  <a:cubicBezTo>
                    <a:pt x="854" y="8231"/>
                    <a:pt x="679" y="8199"/>
                    <a:pt x="505" y="8162"/>
                  </a:cubicBezTo>
                  <a:cubicBezTo>
                    <a:pt x="494" y="8160"/>
                    <a:pt x="482" y="8159"/>
                    <a:pt x="471" y="8159"/>
                  </a:cubicBezTo>
                  <a:cubicBezTo>
                    <a:pt x="306" y="8159"/>
                    <a:pt x="174" y="8385"/>
                    <a:pt x="389" y="8428"/>
                  </a:cubicBezTo>
                  <a:cubicBezTo>
                    <a:pt x="1615" y="8674"/>
                    <a:pt x="2889" y="8793"/>
                    <a:pt x="4146" y="8793"/>
                  </a:cubicBezTo>
                  <a:cubicBezTo>
                    <a:pt x="4438" y="8793"/>
                    <a:pt x="4728" y="8787"/>
                    <a:pt x="5017" y="8774"/>
                  </a:cubicBezTo>
                  <a:cubicBezTo>
                    <a:pt x="6148" y="8724"/>
                    <a:pt x="7300" y="8562"/>
                    <a:pt x="8356" y="8135"/>
                  </a:cubicBezTo>
                  <a:cubicBezTo>
                    <a:pt x="9638" y="7615"/>
                    <a:pt x="10510" y="6581"/>
                    <a:pt x="11368" y="5532"/>
                  </a:cubicBezTo>
                  <a:cubicBezTo>
                    <a:pt x="11466" y="5593"/>
                    <a:pt x="11564" y="5653"/>
                    <a:pt x="11664" y="5715"/>
                  </a:cubicBezTo>
                  <a:cubicBezTo>
                    <a:pt x="11790" y="5795"/>
                    <a:pt x="11918" y="5878"/>
                    <a:pt x="12042" y="5963"/>
                  </a:cubicBezTo>
                  <a:cubicBezTo>
                    <a:pt x="11995" y="5974"/>
                    <a:pt x="11955" y="5992"/>
                    <a:pt x="11936" y="6013"/>
                  </a:cubicBezTo>
                  <a:cubicBezTo>
                    <a:pt x="10896" y="7169"/>
                    <a:pt x="9919" y="8353"/>
                    <a:pt x="8451" y="8968"/>
                  </a:cubicBezTo>
                  <a:cubicBezTo>
                    <a:pt x="7291" y="9453"/>
                    <a:pt x="6019" y="9654"/>
                    <a:pt x="4772" y="9748"/>
                  </a:cubicBezTo>
                  <a:cubicBezTo>
                    <a:pt x="4216" y="9789"/>
                    <a:pt x="3655" y="9811"/>
                    <a:pt x="3092" y="9811"/>
                  </a:cubicBezTo>
                  <a:cubicBezTo>
                    <a:pt x="2216" y="9811"/>
                    <a:pt x="1337" y="9758"/>
                    <a:pt x="476" y="9641"/>
                  </a:cubicBezTo>
                  <a:cubicBezTo>
                    <a:pt x="472" y="9640"/>
                    <a:pt x="468" y="9640"/>
                    <a:pt x="463" y="9640"/>
                  </a:cubicBezTo>
                  <a:cubicBezTo>
                    <a:pt x="359" y="9640"/>
                    <a:pt x="82" y="9784"/>
                    <a:pt x="259" y="9809"/>
                  </a:cubicBezTo>
                  <a:cubicBezTo>
                    <a:pt x="1142" y="9929"/>
                    <a:pt x="2043" y="9986"/>
                    <a:pt x="2944" y="9986"/>
                  </a:cubicBezTo>
                  <a:cubicBezTo>
                    <a:pt x="3716" y="9986"/>
                    <a:pt x="4488" y="9944"/>
                    <a:pt x="5246" y="9864"/>
                  </a:cubicBezTo>
                  <a:cubicBezTo>
                    <a:pt x="6472" y="9735"/>
                    <a:pt x="7712" y="9485"/>
                    <a:pt x="8836" y="8969"/>
                  </a:cubicBezTo>
                  <a:cubicBezTo>
                    <a:pt x="10233" y="8329"/>
                    <a:pt x="11193" y="7187"/>
                    <a:pt x="12197" y="6067"/>
                  </a:cubicBezTo>
                  <a:cubicBezTo>
                    <a:pt x="13919" y="7261"/>
                    <a:pt x="15399" y="8768"/>
                    <a:pt x="17205" y="9846"/>
                  </a:cubicBezTo>
                  <a:cubicBezTo>
                    <a:pt x="19006" y="10922"/>
                    <a:pt x="21078" y="11620"/>
                    <a:pt x="23130" y="11620"/>
                  </a:cubicBezTo>
                  <a:cubicBezTo>
                    <a:pt x="24563" y="11620"/>
                    <a:pt x="25986" y="11280"/>
                    <a:pt x="27300" y="10491"/>
                  </a:cubicBezTo>
                  <a:cubicBezTo>
                    <a:pt x="28948" y="9503"/>
                    <a:pt x="30001" y="8031"/>
                    <a:pt x="31009" y="6439"/>
                  </a:cubicBezTo>
                  <a:cubicBezTo>
                    <a:pt x="31255" y="6052"/>
                    <a:pt x="31506" y="5654"/>
                    <a:pt x="31771" y="5264"/>
                  </a:cubicBezTo>
                  <a:cubicBezTo>
                    <a:pt x="33462" y="6401"/>
                    <a:pt x="35193" y="7698"/>
                    <a:pt x="37210" y="8169"/>
                  </a:cubicBezTo>
                  <a:cubicBezTo>
                    <a:pt x="37703" y="8284"/>
                    <a:pt x="38206" y="8337"/>
                    <a:pt x="38711" y="8337"/>
                  </a:cubicBezTo>
                  <a:cubicBezTo>
                    <a:pt x="39745" y="8337"/>
                    <a:pt x="40785" y="8117"/>
                    <a:pt x="41751" y="7774"/>
                  </a:cubicBezTo>
                  <a:cubicBezTo>
                    <a:pt x="43199" y="7258"/>
                    <a:pt x="44498" y="6453"/>
                    <a:pt x="45775" y="5612"/>
                  </a:cubicBezTo>
                  <a:cubicBezTo>
                    <a:pt x="46855" y="6376"/>
                    <a:pt x="47959" y="7025"/>
                    <a:pt x="49247" y="7388"/>
                  </a:cubicBezTo>
                  <a:cubicBezTo>
                    <a:pt x="51569" y="8046"/>
                    <a:pt x="54072" y="8082"/>
                    <a:pt x="56467" y="8122"/>
                  </a:cubicBezTo>
                  <a:cubicBezTo>
                    <a:pt x="56468" y="8123"/>
                    <a:pt x="56469" y="8123"/>
                    <a:pt x="56471" y="8123"/>
                  </a:cubicBezTo>
                  <a:cubicBezTo>
                    <a:pt x="56541" y="8123"/>
                    <a:pt x="56847" y="7999"/>
                    <a:pt x="56689" y="7995"/>
                  </a:cubicBezTo>
                  <a:cubicBezTo>
                    <a:pt x="54311" y="7955"/>
                    <a:pt x="51832" y="7917"/>
                    <a:pt x="49528" y="7265"/>
                  </a:cubicBezTo>
                  <a:cubicBezTo>
                    <a:pt x="48226" y="6896"/>
                    <a:pt x="47112" y="6225"/>
                    <a:pt x="46022" y="5447"/>
                  </a:cubicBezTo>
                  <a:cubicBezTo>
                    <a:pt x="46241" y="5302"/>
                    <a:pt x="46460" y="5155"/>
                    <a:pt x="46680" y="5009"/>
                  </a:cubicBezTo>
                  <a:cubicBezTo>
                    <a:pt x="48852" y="6192"/>
                    <a:pt x="51202" y="6663"/>
                    <a:pt x="53606" y="6715"/>
                  </a:cubicBezTo>
                  <a:cubicBezTo>
                    <a:pt x="53621" y="6718"/>
                    <a:pt x="53636" y="6720"/>
                    <a:pt x="53652" y="6720"/>
                  </a:cubicBezTo>
                  <a:cubicBezTo>
                    <a:pt x="53666" y="6720"/>
                    <a:pt x="53681" y="6719"/>
                    <a:pt x="53695" y="6716"/>
                  </a:cubicBezTo>
                  <a:cubicBezTo>
                    <a:pt x="53816" y="6718"/>
                    <a:pt x="53936" y="6719"/>
                    <a:pt x="54056" y="6719"/>
                  </a:cubicBezTo>
                  <a:cubicBezTo>
                    <a:pt x="54860" y="6719"/>
                    <a:pt x="55670" y="6675"/>
                    <a:pt x="56480" y="6599"/>
                  </a:cubicBezTo>
                  <a:cubicBezTo>
                    <a:pt x="56668" y="6580"/>
                    <a:pt x="56738" y="6337"/>
                    <a:pt x="56536" y="6337"/>
                  </a:cubicBezTo>
                  <a:cubicBezTo>
                    <a:pt x="56528" y="6337"/>
                    <a:pt x="56519" y="6337"/>
                    <a:pt x="56509" y="6338"/>
                  </a:cubicBezTo>
                  <a:cubicBezTo>
                    <a:pt x="56056" y="6382"/>
                    <a:pt x="55602" y="6414"/>
                    <a:pt x="55151" y="6435"/>
                  </a:cubicBezTo>
                  <a:cubicBezTo>
                    <a:pt x="55026" y="5091"/>
                    <a:pt x="54902" y="3745"/>
                    <a:pt x="54775" y="2401"/>
                  </a:cubicBezTo>
                  <a:cubicBezTo>
                    <a:pt x="54760" y="2234"/>
                    <a:pt x="54744" y="2070"/>
                    <a:pt x="54729" y="1904"/>
                  </a:cubicBezTo>
                  <a:cubicBezTo>
                    <a:pt x="54782" y="1900"/>
                    <a:pt x="54835" y="1899"/>
                    <a:pt x="54889" y="1896"/>
                  </a:cubicBezTo>
                  <a:cubicBezTo>
                    <a:pt x="55074" y="1887"/>
                    <a:pt x="55156" y="1657"/>
                    <a:pt x="54937" y="1657"/>
                  </a:cubicBezTo>
                  <a:cubicBezTo>
                    <a:pt x="54932" y="1657"/>
                    <a:pt x="54927" y="1657"/>
                    <a:pt x="54922" y="1658"/>
                  </a:cubicBezTo>
                  <a:cubicBezTo>
                    <a:pt x="51820" y="1781"/>
                    <a:pt x="49163" y="3077"/>
                    <a:pt x="46613" y="4750"/>
                  </a:cubicBezTo>
                  <a:cubicBezTo>
                    <a:pt x="44236" y="6309"/>
                    <a:pt x="41741" y="8100"/>
                    <a:pt x="38783" y="8100"/>
                  </a:cubicBezTo>
                  <a:cubicBezTo>
                    <a:pt x="38693" y="8100"/>
                    <a:pt x="38603" y="8099"/>
                    <a:pt x="38513" y="8095"/>
                  </a:cubicBezTo>
                  <a:cubicBezTo>
                    <a:pt x="36041" y="8005"/>
                    <a:pt x="33912" y="6330"/>
                    <a:pt x="31938" y="5008"/>
                  </a:cubicBezTo>
                  <a:cubicBezTo>
                    <a:pt x="32051" y="4844"/>
                    <a:pt x="32165" y="4680"/>
                    <a:pt x="32285" y="4522"/>
                  </a:cubicBezTo>
                  <a:cubicBezTo>
                    <a:pt x="33868" y="5679"/>
                    <a:pt x="35575" y="7116"/>
                    <a:pt x="37536" y="7505"/>
                  </a:cubicBezTo>
                  <a:cubicBezTo>
                    <a:pt x="37824" y="7562"/>
                    <a:pt x="38118" y="7588"/>
                    <a:pt x="38414" y="7588"/>
                  </a:cubicBezTo>
                  <a:cubicBezTo>
                    <a:pt x="39443" y="7588"/>
                    <a:pt x="40498" y="7275"/>
                    <a:pt x="41417" y="6880"/>
                  </a:cubicBezTo>
                  <a:cubicBezTo>
                    <a:pt x="41998" y="6631"/>
                    <a:pt x="42552" y="6337"/>
                    <a:pt x="43092" y="6013"/>
                  </a:cubicBezTo>
                  <a:cubicBezTo>
                    <a:pt x="43114" y="6003"/>
                    <a:pt x="43133" y="5992"/>
                    <a:pt x="43150" y="5977"/>
                  </a:cubicBezTo>
                  <a:cubicBezTo>
                    <a:pt x="45055" y="4825"/>
                    <a:pt x="46763" y="3323"/>
                    <a:pt x="48726" y="2260"/>
                  </a:cubicBezTo>
                  <a:cubicBezTo>
                    <a:pt x="50536" y="1280"/>
                    <a:pt x="52488" y="744"/>
                    <a:pt x="54549" y="744"/>
                  </a:cubicBezTo>
                  <a:cubicBezTo>
                    <a:pt x="54564" y="744"/>
                    <a:pt x="54579" y="744"/>
                    <a:pt x="54593" y="744"/>
                  </a:cubicBezTo>
                  <a:cubicBezTo>
                    <a:pt x="54702" y="744"/>
                    <a:pt x="54968" y="584"/>
                    <a:pt x="54737" y="584"/>
                  </a:cubicBezTo>
                  <a:cubicBezTo>
                    <a:pt x="54723" y="584"/>
                    <a:pt x="54710" y="584"/>
                    <a:pt x="54697" y="584"/>
                  </a:cubicBezTo>
                  <a:cubicBezTo>
                    <a:pt x="51629" y="584"/>
                    <a:pt x="48936" y="1776"/>
                    <a:pt x="46442" y="3483"/>
                  </a:cubicBezTo>
                  <a:cubicBezTo>
                    <a:pt x="46175" y="3665"/>
                    <a:pt x="45909" y="3855"/>
                    <a:pt x="45641" y="4047"/>
                  </a:cubicBezTo>
                  <a:cubicBezTo>
                    <a:pt x="44089" y="3019"/>
                    <a:pt x="42666" y="1775"/>
                    <a:pt x="40980" y="962"/>
                  </a:cubicBezTo>
                  <a:cubicBezTo>
                    <a:pt x="39642" y="317"/>
                    <a:pt x="38164" y="1"/>
                    <a:pt x="36682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872050" y="3480534"/>
              <a:ext cx="163200" cy="1632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8267575" y="1895750"/>
              <a:ext cx="163200" cy="1632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6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 flipH="1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6" name="Google Shape;66;p6"/>
          <p:cNvGrpSpPr/>
          <p:nvPr/>
        </p:nvGrpSpPr>
        <p:grpSpPr>
          <a:xfrm>
            <a:off x="-754629" y="-287667"/>
            <a:ext cx="10507723" cy="5931560"/>
            <a:chOff x="-754629" y="-287667"/>
            <a:chExt cx="10507723" cy="5931560"/>
          </a:xfrm>
        </p:grpSpPr>
        <p:pic>
          <p:nvPicPr>
            <p:cNvPr id="67" name="Google Shape;67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947552" y="-12314"/>
              <a:ext cx="1196451" cy="1024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" name="Google Shape;68;p6"/>
            <p:cNvSpPr/>
            <p:nvPr/>
          </p:nvSpPr>
          <p:spPr>
            <a:xfrm rot="-4499735">
              <a:off x="8577327" y="-202205"/>
              <a:ext cx="1022447" cy="1101952"/>
            </a:xfrm>
            <a:custGeom>
              <a:avLst/>
              <a:gdLst/>
              <a:ahLst/>
              <a:cxnLst/>
              <a:rect l="l" t="t" r="r" b="b"/>
              <a:pathLst>
                <a:path w="30183" h="32530" extrusionOk="0">
                  <a:moveTo>
                    <a:pt x="10423" y="271"/>
                  </a:moveTo>
                  <a:cubicBezTo>
                    <a:pt x="15113" y="271"/>
                    <a:pt x="21280" y="4452"/>
                    <a:pt x="24680" y="10010"/>
                  </a:cubicBezTo>
                  <a:cubicBezTo>
                    <a:pt x="29723" y="18254"/>
                    <a:pt x="29898" y="25976"/>
                    <a:pt x="25150" y="30661"/>
                  </a:cubicBezTo>
                  <a:cubicBezTo>
                    <a:pt x="24074" y="31725"/>
                    <a:pt x="22700" y="32261"/>
                    <a:pt x="21049" y="32261"/>
                  </a:cubicBezTo>
                  <a:cubicBezTo>
                    <a:pt x="20720" y="32261"/>
                    <a:pt x="20380" y="32239"/>
                    <a:pt x="20029" y="32197"/>
                  </a:cubicBezTo>
                  <a:cubicBezTo>
                    <a:pt x="15251" y="31615"/>
                    <a:pt x="9813" y="27199"/>
                    <a:pt x="7513" y="23442"/>
                  </a:cubicBezTo>
                  <a:lnTo>
                    <a:pt x="7508" y="23434"/>
                  </a:lnTo>
                  <a:cubicBezTo>
                    <a:pt x="7435" y="23332"/>
                    <a:pt x="282" y="13101"/>
                    <a:pt x="4198" y="4510"/>
                  </a:cubicBezTo>
                  <a:cubicBezTo>
                    <a:pt x="5387" y="1903"/>
                    <a:pt x="7381" y="440"/>
                    <a:pt x="9965" y="284"/>
                  </a:cubicBezTo>
                  <a:cubicBezTo>
                    <a:pt x="10116" y="273"/>
                    <a:pt x="10269" y="271"/>
                    <a:pt x="10423" y="271"/>
                  </a:cubicBezTo>
                  <a:close/>
                  <a:moveTo>
                    <a:pt x="10445" y="0"/>
                  </a:moveTo>
                  <a:cubicBezTo>
                    <a:pt x="10278" y="0"/>
                    <a:pt x="10113" y="5"/>
                    <a:pt x="9949" y="15"/>
                  </a:cubicBezTo>
                  <a:cubicBezTo>
                    <a:pt x="7259" y="179"/>
                    <a:pt x="5187" y="1695"/>
                    <a:pt x="3953" y="4399"/>
                  </a:cubicBezTo>
                  <a:cubicBezTo>
                    <a:pt x="0" y="13065"/>
                    <a:pt x="7108" y="23332"/>
                    <a:pt x="7284" y="23585"/>
                  </a:cubicBezTo>
                  <a:cubicBezTo>
                    <a:pt x="9618" y="27396"/>
                    <a:pt x="15140" y="31872"/>
                    <a:pt x="19995" y="32462"/>
                  </a:cubicBezTo>
                  <a:cubicBezTo>
                    <a:pt x="20358" y="32506"/>
                    <a:pt x="20708" y="32530"/>
                    <a:pt x="21049" y="32530"/>
                  </a:cubicBezTo>
                  <a:cubicBezTo>
                    <a:pt x="22770" y="32530"/>
                    <a:pt x="24209" y="31968"/>
                    <a:pt x="25338" y="30852"/>
                  </a:cubicBezTo>
                  <a:cubicBezTo>
                    <a:pt x="30182" y="26072"/>
                    <a:pt x="30022" y="18227"/>
                    <a:pt x="24908" y="9869"/>
                  </a:cubicBezTo>
                  <a:cubicBezTo>
                    <a:pt x="21410" y="4151"/>
                    <a:pt x="15292" y="0"/>
                    <a:pt x="10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8483723" y="736922"/>
              <a:ext cx="174900" cy="1749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-754629" y="4141218"/>
              <a:ext cx="1651696" cy="1502674"/>
            </a:xfrm>
            <a:custGeom>
              <a:avLst/>
              <a:gdLst/>
              <a:ahLst/>
              <a:cxnLst/>
              <a:rect l="l" t="t" r="r" b="b"/>
              <a:pathLst>
                <a:path w="82307" h="74881" extrusionOk="0">
                  <a:moveTo>
                    <a:pt x="40135" y="3569"/>
                  </a:moveTo>
                  <a:lnTo>
                    <a:pt x="40135" y="3569"/>
                  </a:lnTo>
                  <a:cubicBezTo>
                    <a:pt x="39196" y="6942"/>
                    <a:pt x="36551" y="9515"/>
                    <a:pt x="34042" y="11871"/>
                  </a:cubicBezTo>
                  <a:cubicBezTo>
                    <a:pt x="33322" y="12547"/>
                    <a:pt x="32610" y="13229"/>
                    <a:pt x="31904" y="13917"/>
                  </a:cubicBezTo>
                  <a:cubicBezTo>
                    <a:pt x="31968" y="13837"/>
                    <a:pt x="32032" y="13756"/>
                    <a:pt x="32096" y="13676"/>
                  </a:cubicBezTo>
                  <a:cubicBezTo>
                    <a:pt x="34777" y="10308"/>
                    <a:pt x="37457" y="6937"/>
                    <a:pt x="40135" y="3569"/>
                  </a:cubicBezTo>
                  <a:close/>
                  <a:moveTo>
                    <a:pt x="56475" y="3736"/>
                  </a:moveTo>
                  <a:cubicBezTo>
                    <a:pt x="51905" y="8263"/>
                    <a:pt x="47333" y="12800"/>
                    <a:pt x="42840" y="17412"/>
                  </a:cubicBezTo>
                  <a:cubicBezTo>
                    <a:pt x="43669" y="16455"/>
                    <a:pt x="44494" y="15496"/>
                    <a:pt x="45320" y="14540"/>
                  </a:cubicBezTo>
                  <a:cubicBezTo>
                    <a:pt x="48584" y="10756"/>
                    <a:pt x="51859" y="6011"/>
                    <a:pt x="56475" y="3736"/>
                  </a:cubicBezTo>
                  <a:close/>
                  <a:moveTo>
                    <a:pt x="59823" y="7582"/>
                  </a:moveTo>
                  <a:lnTo>
                    <a:pt x="59823" y="7582"/>
                  </a:lnTo>
                  <a:cubicBezTo>
                    <a:pt x="56993" y="10517"/>
                    <a:pt x="54159" y="13451"/>
                    <a:pt x="51317" y="16375"/>
                  </a:cubicBezTo>
                  <a:cubicBezTo>
                    <a:pt x="49649" y="17496"/>
                    <a:pt x="47996" y="18641"/>
                    <a:pt x="46359" y="19806"/>
                  </a:cubicBezTo>
                  <a:cubicBezTo>
                    <a:pt x="47840" y="18297"/>
                    <a:pt x="49350" y="16812"/>
                    <a:pt x="50892" y="15359"/>
                  </a:cubicBezTo>
                  <a:cubicBezTo>
                    <a:pt x="53765" y="12650"/>
                    <a:pt x="56744" y="10055"/>
                    <a:pt x="59823" y="7582"/>
                  </a:cubicBezTo>
                  <a:close/>
                  <a:moveTo>
                    <a:pt x="53024" y="4283"/>
                  </a:moveTo>
                  <a:lnTo>
                    <a:pt x="53024" y="4283"/>
                  </a:lnTo>
                  <a:cubicBezTo>
                    <a:pt x="44928" y="13147"/>
                    <a:pt x="35596" y="20740"/>
                    <a:pt x="26649" y="28726"/>
                  </a:cubicBezTo>
                  <a:cubicBezTo>
                    <a:pt x="31149" y="23419"/>
                    <a:pt x="35623" y="18084"/>
                    <a:pt x="39947" y="12632"/>
                  </a:cubicBezTo>
                  <a:cubicBezTo>
                    <a:pt x="40869" y="11965"/>
                    <a:pt x="41802" y="11308"/>
                    <a:pt x="42740" y="10663"/>
                  </a:cubicBezTo>
                  <a:cubicBezTo>
                    <a:pt x="46068" y="8380"/>
                    <a:pt x="49501" y="6256"/>
                    <a:pt x="53024" y="4283"/>
                  </a:cubicBezTo>
                  <a:close/>
                  <a:moveTo>
                    <a:pt x="46572" y="1375"/>
                  </a:moveTo>
                  <a:lnTo>
                    <a:pt x="46572" y="1375"/>
                  </a:lnTo>
                  <a:cubicBezTo>
                    <a:pt x="45285" y="4459"/>
                    <a:pt x="43403" y="7230"/>
                    <a:pt x="41368" y="9879"/>
                  </a:cubicBezTo>
                  <a:cubicBezTo>
                    <a:pt x="40728" y="10715"/>
                    <a:pt x="40081" y="11543"/>
                    <a:pt x="39425" y="12369"/>
                  </a:cubicBezTo>
                  <a:cubicBezTo>
                    <a:pt x="31976" y="17768"/>
                    <a:pt x="25080" y="23925"/>
                    <a:pt x="18880" y="30727"/>
                  </a:cubicBezTo>
                  <a:cubicBezTo>
                    <a:pt x="19019" y="30512"/>
                    <a:pt x="19158" y="30295"/>
                    <a:pt x="19300" y="30081"/>
                  </a:cubicBezTo>
                  <a:cubicBezTo>
                    <a:pt x="19775" y="29360"/>
                    <a:pt x="20258" y="28648"/>
                    <a:pt x="20750" y="27945"/>
                  </a:cubicBezTo>
                  <a:cubicBezTo>
                    <a:pt x="23080" y="25015"/>
                    <a:pt x="25409" y="22086"/>
                    <a:pt x="27741" y="19155"/>
                  </a:cubicBezTo>
                  <a:cubicBezTo>
                    <a:pt x="28244" y="18591"/>
                    <a:pt x="28753" y="18031"/>
                    <a:pt x="29269" y="17478"/>
                  </a:cubicBezTo>
                  <a:cubicBezTo>
                    <a:pt x="32363" y="14709"/>
                    <a:pt x="35430" y="11909"/>
                    <a:pt x="38466" y="9077"/>
                  </a:cubicBezTo>
                  <a:cubicBezTo>
                    <a:pt x="41192" y="6535"/>
                    <a:pt x="43893" y="3967"/>
                    <a:pt x="46572" y="1375"/>
                  </a:cubicBezTo>
                  <a:close/>
                  <a:moveTo>
                    <a:pt x="52969" y="17642"/>
                  </a:moveTo>
                  <a:cubicBezTo>
                    <a:pt x="49160" y="21198"/>
                    <a:pt x="45408" y="24815"/>
                    <a:pt x="41786" y="28564"/>
                  </a:cubicBezTo>
                  <a:cubicBezTo>
                    <a:pt x="40443" y="29956"/>
                    <a:pt x="39131" y="31370"/>
                    <a:pt x="37849" y="32803"/>
                  </a:cubicBezTo>
                  <a:cubicBezTo>
                    <a:pt x="40003" y="30196"/>
                    <a:pt x="42219" y="27640"/>
                    <a:pt x="44563" y="25198"/>
                  </a:cubicBezTo>
                  <a:cubicBezTo>
                    <a:pt x="47179" y="22477"/>
                    <a:pt x="49965" y="19925"/>
                    <a:pt x="52969" y="17642"/>
                  </a:cubicBezTo>
                  <a:close/>
                  <a:moveTo>
                    <a:pt x="49067" y="32601"/>
                  </a:moveTo>
                  <a:cubicBezTo>
                    <a:pt x="48775" y="32944"/>
                    <a:pt x="48481" y="33286"/>
                    <a:pt x="48188" y="33628"/>
                  </a:cubicBezTo>
                  <a:cubicBezTo>
                    <a:pt x="48478" y="33282"/>
                    <a:pt x="48771" y="32940"/>
                    <a:pt x="49067" y="32601"/>
                  </a:cubicBezTo>
                  <a:close/>
                  <a:moveTo>
                    <a:pt x="49514" y="18225"/>
                  </a:moveTo>
                  <a:cubicBezTo>
                    <a:pt x="44429" y="23439"/>
                    <a:pt x="39307" y="28621"/>
                    <a:pt x="34109" y="33723"/>
                  </a:cubicBezTo>
                  <a:cubicBezTo>
                    <a:pt x="37350" y="29644"/>
                    <a:pt x="40752" y="25696"/>
                    <a:pt x="44332" y="21913"/>
                  </a:cubicBezTo>
                  <a:cubicBezTo>
                    <a:pt x="45734" y="20882"/>
                    <a:pt x="47151" y="19870"/>
                    <a:pt x="48579" y="18875"/>
                  </a:cubicBezTo>
                  <a:cubicBezTo>
                    <a:pt x="48891" y="18657"/>
                    <a:pt x="49202" y="18441"/>
                    <a:pt x="49514" y="18225"/>
                  </a:cubicBezTo>
                  <a:close/>
                  <a:moveTo>
                    <a:pt x="16852" y="32849"/>
                  </a:moveTo>
                  <a:lnTo>
                    <a:pt x="16852" y="32849"/>
                  </a:lnTo>
                  <a:cubicBezTo>
                    <a:pt x="16747" y="33021"/>
                    <a:pt x="16644" y="33192"/>
                    <a:pt x="16541" y="33365"/>
                  </a:cubicBezTo>
                  <a:cubicBezTo>
                    <a:pt x="16258" y="33691"/>
                    <a:pt x="15977" y="34017"/>
                    <a:pt x="15698" y="34346"/>
                  </a:cubicBezTo>
                  <a:cubicBezTo>
                    <a:pt x="15440" y="34651"/>
                    <a:pt x="15183" y="34958"/>
                    <a:pt x="14928" y="35264"/>
                  </a:cubicBezTo>
                  <a:cubicBezTo>
                    <a:pt x="15569" y="34460"/>
                    <a:pt x="16212" y="33655"/>
                    <a:pt x="16852" y="32849"/>
                  </a:cubicBezTo>
                  <a:close/>
                  <a:moveTo>
                    <a:pt x="65455" y="25242"/>
                  </a:moveTo>
                  <a:lnTo>
                    <a:pt x="65455" y="25242"/>
                  </a:lnTo>
                  <a:cubicBezTo>
                    <a:pt x="64074" y="27573"/>
                    <a:pt x="62676" y="29902"/>
                    <a:pt x="61251" y="32216"/>
                  </a:cubicBezTo>
                  <a:cubicBezTo>
                    <a:pt x="58899" y="34075"/>
                    <a:pt x="56623" y="36029"/>
                    <a:pt x="54427" y="38068"/>
                  </a:cubicBezTo>
                  <a:cubicBezTo>
                    <a:pt x="55583" y="36215"/>
                    <a:pt x="56810" y="34416"/>
                    <a:pt x="58116" y="32695"/>
                  </a:cubicBezTo>
                  <a:cubicBezTo>
                    <a:pt x="60239" y="29899"/>
                    <a:pt x="62658" y="27351"/>
                    <a:pt x="65455" y="25242"/>
                  </a:cubicBezTo>
                  <a:close/>
                  <a:moveTo>
                    <a:pt x="20314" y="35326"/>
                  </a:moveTo>
                  <a:lnTo>
                    <a:pt x="20314" y="35326"/>
                  </a:lnTo>
                  <a:cubicBezTo>
                    <a:pt x="19673" y="36061"/>
                    <a:pt x="19033" y="36791"/>
                    <a:pt x="18392" y="37520"/>
                  </a:cubicBezTo>
                  <a:cubicBezTo>
                    <a:pt x="16885" y="39228"/>
                    <a:pt x="15293" y="40886"/>
                    <a:pt x="13510" y="42278"/>
                  </a:cubicBezTo>
                  <a:cubicBezTo>
                    <a:pt x="15689" y="39885"/>
                    <a:pt x="17969" y="37577"/>
                    <a:pt x="20314" y="35326"/>
                  </a:cubicBezTo>
                  <a:close/>
                  <a:moveTo>
                    <a:pt x="38174" y="13939"/>
                  </a:moveTo>
                  <a:lnTo>
                    <a:pt x="38174" y="13939"/>
                  </a:lnTo>
                  <a:cubicBezTo>
                    <a:pt x="36741" y="15720"/>
                    <a:pt x="35288" y="17488"/>
                    <a:pt x="33834" y="19252"/>
                  </a:cubicBezTo>
                  <a:cubicBezTo>
                    <a:pt x="30485" y="23318"/>
                    <a:pt x="27117" y="27382"/>
                    <a:pt x="23697" y="31396"/>
                  </a:cubicBezTo>
                  <a:cubicBezTo>
                    <a:pt x="19738" y="35020"/>
                    <a:pt x="15892" y="38761"/>
                    <a:pt x="12306" y="42765"/>
                  </a:cubicBezTo>
                  <a:cubicBezTo>
                    <a:pt x="13744" y="39610"/>
                    <a:pt x="15354" y="36537"/>
                    <a:pt x="17125" y="33559"/>
                  </a:cubicBezTo>
                  <a:cubicBezTo>
                    <a:pt x="19428" y="30895"/>
                    <a:pt x="21837" y="28321"/>
                    <a:pt x="24342" y="25848"/>
                  </a:cubicBezTo>
                  <a:cubicBezTo>
                    <a:pt x="28675" y="21570"/>
                    <a:pt x="33301" y="17587"/>
                    <a:pt x="38174" y="13939"/>
                  </a:cubicBezTo>
                  <a:close/>
                  <a:moveTo>
                    <a:pt x="14934" y="36163"/>
                  </a:moveTo>
                  <a:lnTo>
                    <a:pt x="14934" y="36163"/>
                  </a:lnTo>
                  <a:cubicBezTo>
                    <a:pt x="14354" y="37214"/>
                    <a:pt x="13793" y="38277"/>
                    <a:pt x="13251" y="39350"/>
                  </a:cubicBezTo>
                  <a:cubicBezTo>
                    <a:pt x="12494" y="40849"/>
                    <a:pt x="11778" y="42369"/>
                    <a:pt x="11104" y="43905"/>
                  </a:cubicBezTo>
                  <a:cubicBezTo>
                    <a:pt x="10565" y="44213"/>
                    <a:pt x="10007" y="44496"/>
                    <a:pt x="9432" y="44748"/>
                  </a:cubicBezTo>
                  <a:cubicBezTo>
                    <a:pt x="9245" y="42728"/>
                    <a:pt x="11330" y="40735"/>
                    <a:pt x="12470" y="39258"/>
                  </a:cubicBezTo>
                  <a:cubicBezTo>
                    <a:pt x="13277" y="38214"/>
                    <a:pt x="14097" y="37182"/>
                    <a:pt x="14934" y="36163"/>
                  </a:cubicBezTo>
                  <a:close/>
                  <a:moveTo>
                    <a:pt x="53102" y="18267"/>
                  </a:moveTo>
                  <a:lnTo>
                    <a:pt x="53102" y="18267"/>
                  </a:lnTo>
                  <a:cubicBezTo>
                    <a:pt x="52701" y="20268"/>
                    <a:pt x="51028" y="22000"/>
                    <a:pt x="49845" y="23565"/>
                  </a:cubicBezTo>
                  <a:lnTo>
                    <a:pt x="45670" y="29089"/>
                  </a:lnTo>
                  <a:lnTo>
                    <a:pt x="38814" y="38161"/>
                  </a:lnTo>
                  <a:cubicBezTo>
                    <a:pt x="33882" y="41916"/>
                    <a:pt x="29211" y="46018"/>
                    <a:pt x="24814" y="50393"/>
                  </a:cubicBezTo>
                  <a:cubicBezTo>
                    <a:pt x="27124" y="47167"/>
                    <a:pt x="29345" y="43865"/>
                    <a:pt x="31794" y="40769"/>
                  </a:cubicBezTo>
                  <a:cubicBezTo>
                    <a:pt x="37437" y="33629"/>
                    <a:pt x="43805" y="27100"/>
                    <a:pt x="50388" y="20829"/>
                  </a:cubicBezTo>
                  <a:cubicBezTo>
                    <a:pt x="51288" y="19972"/>
                    <a:pt x="52194" y="19116"/>
                    <a:pt x="53102" y="18267"/>
                  </a:cubicBezTo>
                  <a:close/>
                  <a:moveTo>
                    <a:pt x="15702" y="46226"/>
                  </a:moveTo>
                  <a:lnTo>
                    <a:pt x="15702" y="46226"/>
                  </a:lnTo>
                  <a:cubicBezTo>
                    <a:pt x="14002" y="47896"/>
                    <a:pt x="12214" y="49463"/>
                    <a:pt x="10161" y="50622"/>
                  </a:cubicBezTo>
                  <a:cubicBezTo>
                    <a:pt x="11993" y="49142"/>
                    <a:pt x="13859" y="47697"/>
                    <a:pt x="15702" y="46226"/>
                  </a:cubicBezTo>
                  <a:close/>
                  <a:moveTo>
                    <a:pt x="41900" y="23721"/>
                  </a:moveTo>
                  <a:lnTo>
                    <a:pt x="41900" y="23721"/>
                  </a:lnTo>
                  <a:cubicBezTo>
                    <a:pt x="38102" y="27867"/>
                    <a:pt x="34502" y="32197"/>
                    <a:pt x="31088" y="36669"/>
                  </a:cubicBezTo>
                  <a:cubicBezTo>
                    <a:pt x="28513" y="39168"/>
                    <a:pt x="25916" y="41645"/>
                    <a:pt x="23296" y="44096"/>
                  </a:cubicBezTo>
                  <a:cubicBezTo>
                    <a:pt x="20072" y="47110"/>
                    <a:pt x="16809" y="50082"/>
                    <a:pt x="13504" y="53007"/>
                  </a:cubicBezTo>
                  <a:cubicBezTo>
                    <a:pt x="17103" y="47768"/>
                    <a:pt x="20970" y="42732"/>
                    <a:pt x="25026" y="37852"/>
                  </a:cubicBezTo>
                  <a:cubicBezTo>
                    <a:pt x="25907" y="37035"/>
                    <a:pt x="26792" y="36226"/>
                    <a:pt x="27685" y="35424"/>
                  </a:cubicBezTo>
                  <a:cubicBezTo>
                    <a:pt x="32256" y="31326"/>
                    <a:pt x="37000" y="27421"/>
                    <a:pt x="41900" y="23721"/>
                  </a:cubicBezTo>
                  <a:close/>
                  <a:moveTo>
                    <a:pt x="60419" y="33562"/>
                  </a:moveTo>
                  <a:lnTo>
                    <a:pt x="60419" y="33562"/>
                  </a:lnTo>
                  <a:cubicBezTo>
                    <a:pt x="56210" y="40324"/>
                    <a:pt x="51748" y="46937"/>
                    <a:pt x="46730" y="53108"/>
                  </a:cubicBezTo>
                  <a:cubicBezTo>
                    <a:pt x="46924" y="52646"/>
                    <a:pt x="47120" y="52188"/>
                    <a:pt x="47321" y="51734"/>
                  </a:cubicBezTo>
                  <a:cubicBezTo>
                    <a:pt x="49099" y="47717"/>
                    <a:pt x="51086" y="43683"/>
                    <a:pt x="53355" y="39840"/>
                  </a:cubicBezTo>
                  <a:cubicBezTo>
                    <a:pt x="55517" y="37746"/>
                    <a:pt x="57765" y="35740"/>
                    <a:pt x="60094" y="33829"/>
                  </a:cubicBezTo>
                  <a:cubicBezTo>
                    <a:pt x="60202" y="33739"/>
                    <a:pt x="60310" y="33650"/>
                    <a:pt x="60419" y="33562"/>
                  </a:cubicBezTo>
                  <a:close/>
                  <a:moveTo>
                    <a:pt x="51287" y="30866"/>
                  </a:moveTo>
                  <a:lnTo>
                    <a:pt x="51287" y="30866"/>
                  </a:lnTo>
                  <a:cubicBezTo>
                    <a:pt x="46436" y="37060"/>
                    <a:pt x="41553" y="43228"/>
                    <a:pt x="36688" y="49411"/>
                  </a:cubicBezTo>
                  <a:lnTo>
                    <a:pt x="33688" y="53224"/>
                  </a:lnTo>
                  <a:cubicBezTo>
                    <a:pt x="36187" y="49681"/>
                    <a:pt x="38699" y="46146"/>
                    <a:pt x="41239" y="42636"/>
                  </a:cubicBezTo>
                  <a:cubicBezTo>
                    <a:pt x="41670" y="42042"/>
                    <a:pt x="42101" y="41449"/>
                    <a:pt x="42536" y="40859"/>
                  </a:cubicBezTo>
                  <a:cubicBezTo>
                    <a:pt x="45523" y="37589"/>
                    <a:pt x="48447" y="34261"/>
                    <a:pt x="51287" y="30866"/>
                  </a:cubicBezTo>
                  <a:close/>
                  <a:moveTo>
                    <a:pt x="59118" y="11967"/>
                  </a:moveTo>
                  <a:lnTo>
                    <a:pt x="59118" y="11967"/>
                  </a:lnTo>
                  <a:cubicBezTo>
                    <a:pt x="57357" y="13580"/>
                    <a:pt x="55597" y="15197"/>
                    <a:pt x="53848" y="16822"/>
                  </a:cubicBezTo>
                  <a:lnTo>
                    <a:pt x="53848" y="16813"/>
                  </a:lnTo>
                  <a:cubicBezTo>
                    <a:pt x="53836" y="16690"/>
                    <a:pt x="53731" y="16649"/>
                    <a:pt x="53613" y="16649"/>
                  </a:cubicBezTo>
                  <a:cubicBezTo>
                    <a:pt x="53488" y="16649"/>
                    <a:pt x="53348" y="16695"/>
                    <a:pt x="53285" y="16741"/>
                  </a:cubicBezTo>
                  <a:cubicBezTo>
                    <a:pt x="47691" y="20854"/>
                    <a:pt x="42900" y="25905"/>
                    <a:pt x="38444" y="31204"/>
                  </a:cubicBezTo>
                  <a:cubicBezTo>
                    <a:pt x="33538" y="37039"/>
                    <a:pt x="28872" y="43081"/>
                    <a:pt x="24123" y="49041"/>
                  </a:cubicBezTo>
                  <a:cubicBezTo>
                    <a:pt x="22283" y="51351"/>
                    <a:pt x="20443" y="53659"/>
                    <a:pt x="18605" y="55968"/>
                  </a:cubicBezTo>
                  <a:cubicBezTo>
                    <a:pt x="22641" y="49414"/>
                    <a:pt x="26969" y="43021"/>
                    <a:pt x="31638" y="36897"/>
                  </a:cubicBezTo>
                  <a:cubicBezTo>
                    <a:pt x="38476" y="30267"/>
                    <a:pt x="45173" y="23488"/>
                    <a:pt x="51812" y="16662"/>
                  </a:cubicBezTo>
                  <a:cubicBezTo>
                    <a:pt x="54217" y="15050"/>
                    <a:pt x="56653" y="13485"/>
                    <a:pt x="59118" y="11967"/>
                  </a:cubicBezTo>
                  <a:close/>
                  <a:moveTo>
                    <a:pt x="10161" y="46132"/>
                  </a:moveTo>
                  <a:lnTo>
                    <a:pt x="10161" y="46132"/>
                  </a:lnTo>
                  <a:cubicBezTo>
                    <a:pt x="9410" y="47964"/>
                    <a:pt x="8719" y="49819"/>
                    <a:pt x="8081" y="51695"/>
                  </a:cubicBezTo>
                  <a:cubicBezTo>
                    <a:pt x="6260" y="53194"/>
                    <a:pt x="4486" y="54749"/>
                    <a:pt x="2823" y="56425"/>
                  </a:cubicBezTo>
                  <a:cubicBezTo>
                    <a:pt x="5008" y="52780"/>
                    <a:pt x="7481" y="49370"/>
                    <a:pt x="10161" y="46132"/>
                  </a:cubicBezTo>
                  <a:close/>
                  <a:moveTo>
                    <a:pt x="26262" y="47287"/>
                  </a:moveTo>
                  <a:cubicBezTo>
                    <a:pt x="25814" y="47906"/>
                    <a:pt x="25373" y="48529"/>
                    <a:pt x="24931" y="49155"/>
                  </a:cubicBezTo>
                  <a:cubicBezTo>
                    <a:pt x="23892" y="50631"/>
                    <a:pt x="22844" y="52101"/>
                    <a:pt x="21753" y="53536"/>
                  </a:cubicBezTo>
                  <a:cubicBezTo>
                    <a:pt x="20483" y="54878"/>
                    <a:pt x="19238" y="56244"/>
                    <a:pt x="18019" y="57631"/>
                  </a:cubicBezTo>
                  <a:cubicBezTo>
                    <a:pt x="20767" y="54182"/>
                    <a:pt x="23514" y="50735"/>
                    <a:pt x="26262" y="47287"/>
                  </a:cubicBezTo>
                  <a:close/>
                  <a:moveTo>
                    <a:pt x="49111" y="31681"/>
                  </a:moveTo>
                  <a:lnTo>
                    <a:pt x="49111" y="31681"/>
                  </a:lnTo>
                  <a:cubicBezTo>
                    <a:pt x="46539" y="34570"/>
                    <a:pt x="44147" y="37645"/>
                    <a:pt x="41847" y="40775"/>
                  </a:cubicBezTo>
                  <a:cubicBezTo>
                    <a:pt x="38598" y="44328"/>
                    <a:pt x="35278" y="47813"/>
                    <a:pt x="31910" y="51243"/>
                  </a:cubicBezTo>
                  <a:cubicBezTo>
                    <a:pt x="28911" y="54299"/>
                    <a:pt x="25872" y="57314"/>
                    <a:pt x="22808" y="60304"/>
                  </a:cubicBezTo>
                  <a:cubicBezTo>
                    <a:pt x="28291" y="53050"/>
                    <a:pt x="33775" y="45793"/>
                    <a:pt x="39260" y="38537"/>
                  </a:cubicBezTo>
                  <a:cubicBezTo>
                    <a:pt x="42455" y="36132"/>
                    <a:pt x="45747" y="33866"/>
                    <a:pt x="49111" y="31681"/>
                  </a:cubicBezTo>
                  <a:close/>
                  <a:moveTo>
                    <a:pt x="68694" y="27435"/>
                  </a:moveTo>
                  <a:cubicBezTo>
                    <a:pt x="63011" y="35920"/>
                    <a:pt x="57196" y="44317"/>
                    <a:pt x="51250" y="52619"/>
                  </a:cubicBezTo>
                  <a:cubicBezTo>
                    <a:pt x="48650" y="55812"/>
                    <a:pt x="46132" y="59072"/>
                    <a:pt x="43696" y="62394"/>
                  </a:cubicBezTo>
                  <a:cubicBezTo>
                    <a:pt x="44269" y="59819"/>
                    <a:pt x="45080" y="57288"/>
                    <a:pt x="46039" y="54817"/>
                  </a:cubicBezTo>
                  <a:cubicBezTo>
                    <a:pt x="51277" y="48570"/>
                    <a:pt x="55933" y="41815"/>
                    <a:pt x="60273" y="34917"/>
                  </a:cubicBezTo>
                  <a:cubicBezTo>
                    <a:pt x="60789" y="34095"/>
                    <a:pt x="61301" y="33273"/>
                    <a:pt x="61809" y="32447"/>
                  </a:cubicBezTo>
                  <a:cubicBezTo>
                    <a:pt x="64040" y="30689"/>
                    <a:pt x="66338" y="29019"/>
                    <a:pt x="68694" y="27435"/>
                  </a:cubicBezTo>
                  <a:close/>
                  <a:moveTo>
                    <a:pt x="63937" y="19922"/>
                  </a:moveTo>
                  <a:cubicBezTo>
                    <a:pt x="63986" y="21733"/>
                    <a:pt x="62827" y="23334"/>
                    <a:pt x="61928" y="24830"/>
                  </a:cubicBezTo>
                  <a:cubicBezTo>
                    <a:pt x="60994" y="26382"/>
                    <a:pt x="60047" y="27925"/>
                    <a:pt x="59090" y="29461"/>
                  </a:cubicBezTo>
                  <a:cubicBezTo>
                    <a:pt x="57072" y="32695"/>
                    <a:pt x="55000" y="35897"/>
                    <a:pt x="52874" y="39062"/>
                  </a:cubicBezTo>
                  <a:cubicBezTo>
                    <a:pt x="52559" y="39530"/>
                    <a:pt x="52246" y="39996"/>
                    <a:pt x="51929" y="40462"/>
                  </a:cubicBezTo>
                  <a:cubicBezTo>
                    <a:pt x="46959" y="45373"/>
                    <a:pt x="42443" y="50744"/>
                    <a:pt x="38464" y="56497"/>
                  </a:cubicBezTo>
                  <a:cubicBezTo>
                    <a:pt x="37057" y="58533"/>
                    <a:pt x="35720" y="60616"/>
                    <a:pt x="34451" y="62740"/>
                  </a:cubicBezTo>
                  <a:cubicBezTo>
                    <a:pt x="39038" y="51073"/>
                    <a:pt x="45737" y="40266"/>
                    <a:pt x="54167" y="30969"/>
                  </a:cubicBezTo>
                  <a:cubicBezTo>
                    <a:pt x="57015" y="27827"/>
                    <a:pt x="60060" y="24873"/>
                    <a:pt x="63272" y="22107"/>
                  </a:cubicBezTo>
                  <a:cubicBezTo>
                    <a:pt x="63528" y="21886"/>
                    <a:pt x="63311" y="21699"/>
                    <a:pt x="63071" y="21699"/>
                  </a:cubicBezTo>
                  <a:cubicBezTo>
                    <a:pt x="62984" y="21699"/>
                    <a:pt x="62893" y="21724"/>
                    <a:pt x="62821" y="21780"/>
                  </a:cubicBezTo>
                  <a:cubicBezTo>
                    <a:pt x="60207" y="23838"/>
                    <a:pt x="57460" y="25705"/>
                    <a:pt x="54672" y="27511"/>
                  </a:cubicBezTo>
                  <a:cubicBezTo>
                    <a:pt x="55266" y="26745"/>
                    <a:pt x="55858" y="25976"/>
                    <a:pt x="56446" y="25204"/>
                  </a:cubicBezTo>
                  <a:cubicBezTo>
                    <a:pt x="58780" y="23223"/>
                    <a:pt x="61271" y="21438"/>
                    <a:pt x="63937" y="19922"/>
                  </a:cubicBezTo>
                  <a:close/>
                  <a:moveTo>
                    <a:pt x="50139" y="43079"/>
                  </a:moveTo>
                  <a:lnTo>
                    <a:pt x="50139" y="43079"/>
                  </a:lnTo>
                  <a:cubicBezTo>
                    <a:pt x="46859" y="47822"/>
                    <a:pt x="43461" y="52482"/>
                    <a:pt x="39947" y="57056"/>
                  </a:cubicBezTo>
                  <a:cubicBezTo>
                    <a:pt x="38090" y="59471"/>
                    <a:pt x="36200" y="61861"/>
                    <a:pt x="34282" y="64226"/>
                  </a:cubicBezTo>
                  <a:cubicBezTo>
                    <a:pt x="38713" y="56581"/>
                    <a:pt x="44047" y="49472"/>
                    <a:pt x="50139" y="43079"/>
                  </a:cubicBezTo>
                  <a:close/>
                  <a:moveTo>
                    <a:pt x="51176" y="42606"/>
                  </a:moveTo>
                  <a:cubicBezTo>
                    <a:pt x="48998" y="46529"/>
                    <a:pt x="46957" y="50582"/>
                    <a:pt x="45346" y="54778"/>
                  </a:cubicBezTo>
                  <a:cubicBezTo>
                    <a:pt x="43963" y="56423"/>
                    <a:pt x="42537" y="58032"/>
                    <a:pt x="41061" y="59604"/>
                  </a:cubicBezTo>
                  <a:cubicBezTo>
                    <a:pt x="38429" y="62405"/>
                    <a:pt x="35645" y="65055"/>
                    <a:pt x="32706" y="67528"/>
                  </a:cubicBezTo>
                  <a:cubicBezTo>
                    <a:pt x="32797" y="67261"/>
                    <a:pt x="32888" y="66992"/>
                    <a:pt x="32980" y="66725"/>
                  </a:cubicBezTo>
                  <a:cubicBezTo>
                    <a:pt x="39391" y="58952"/>
                    <a:pt x="45463" y="50904"/>
                    <a:pt x="51176" y="42606"/>
                  </a:cubicBezTo>
                  <a:close/>
                  <a:moveTo>
                    <a:pt x="80526" y="36061"/>
                  </a:moveTo>
                  <a:cubicBezTo>
                    <a:pt x="71736" y="46581"/>
                    <a:pt x="62858" y="57101"/>
                    <a:pt x="52669" y="66305"/>
                  </a:cubicBezTo>
                  <a:cubicBezTo>
                    <a:pt x="50697" y="68088"/>
                    <a:pt x="48676" y="69815"/>
                    <a:pt x="46605" y="71481"/>
                  </a:cubicBezTo>
                  <a:cubicBezTo>
                    <a:pt x="50292" y="67572"/>
                    <a:pt x="53058" y="62816"/>
                    <a:pt x="56286" y="58525"/>
                  </a:cubicBezTo>
                  <a:cubicBezTo>
                    <a:pt x="60757" y="52588"/>
                    <a:pt x="65938" y="47190"/>
                    <a:pt x="71686" y="42479"/>
                  </a:cubicBezTo>
                  <a:cubicBezTo>
                    <a:pt x="74505" y="40169"/>
                    <a:pt x="77458" y="38027"/>
                    <a:pt x="80526" y="36061"/>
                  </a:cubicBezTo>
                  <a:close/>
                  <a:moveTo>
                    <a:pt x="68788" y="34061"/>
                  </a:moveTo>
                  <a:cubicBezTo>
                    <a:pt x="59908" y="46906"/>
                    <a:pt x="51513" y="60082"/>
                    <a:pt x="43622" y="73557"/>
                  </a:cubicBezTo>
                  <a:cubicBezTo>
                    <a:pt x="43415" y="73732"/>
                    <a:pt x="43200" y="73905"/>
                    <a:pt x="42986" y="74074"/>
                  </a:cubicBezTo>
                  <a:cubicBezTo>
                    <a:pt x="42602" y="70880"/>
                    <a:pt x="42745" y="67703"/>
                    <a:pt x="43267" y="64580"/>
                  </a:cubicBezTo>
                  <a:cubicBezTo>
                    <a:pt x="46146" y="60685"/>
                    <a:pt x="48996" y="56769"/>
                    <a:pt x="51816" y="52833"/>
                  </a:cubicBezTo>
                  <a:cubicBezTo>
                    <a:pt x="57143" y="46289"/>
                    <a:pt x="62808" y="40022"/>
                    <a:pt x="68788" y="34061"/>
                  </a:cubicBezTo>
                  <a:close/>
                  <a:moveTo>
                    <a:pt x="47454" y="0"/>
                  </a:moveTo>
                  <a:cubicBezTo>
                    <a:pt x="47312" y="0"/>
                    <a:pt x="47146" y="57"/>
                    <a:pt x="47068" y="132"/>
                  </a:cubicBezTo>
                  <a:cubicBezTo>
                    <a:pt x="43827" y="3282"/>
                    <a:pt x="40550" y="6395"/>
                    <a:pt x="37239" y="9472"/>
                  </a:cubicBezTo>
                  <a:cubicBezTo>
                    <a:pt x="39103" y="7436"/>
                    <a:pt x="40656" y="5148"/>
                    <a:pt x="41073" y="2335"/>
                  </a:cubicBezTo>
                  <a:cubicBezTo>
                    <a:pt x="41097" y="2170"/>
                    <a:pt x="40973" y="2108"/>
                    <a:pt x="40827" y="2108"/>
                  </a:cubicBezTo>
                  <a:cubicBezTo>
                    <a:pt x="40680" y="2108"/>
                    <a:pt x="40510" y="2171"/>
                    <a:pt x="40447" y="2251"/>
                  </a:cubicBezTo>
                  <a:lnTo>
                    <a:pt x="28051" y="17839"/>
                  </a:lnTo>
                  <a:cubicBezTo>
                    <a:pt x="23333" y="22049"/>
                    <a:pt x="18548" y="26185"/>
                    <a:pt x="13700" y="30244"/>
                  </a:cubicBezTo>
                  <a:cubicBezTo>
                    <a:pt x="10428" y="32984"/>
                    <a:pt x="7125" y="35688"/>
                    <a:pt x="3795" y="38359"/>
                  </a:cubicBezTo>
                  <a:cubicBezTo>
                    <a:pt x="3532" y="38570"/>
                    <a:pt x="3757" y="38767"/>
                    <a:pt x="4001" y="38767"/>
                  </a:cubicBezTo>
                  <a:cubicBezTo>
                    <a:pt x="4087" y="38767"/>
                    <a:pt x="4176" y="38742"/>
                    <a:pt x="4247" y="38685"/>
                  </a:cubicBezTo>
                  <a:cubicBezTo>
                    <a:pt x="11420" y="32930"/>
                    <a:pt x="18464" y="27012"/>
                    <a:pt x="25372" y="20939"/>
                  </a:cubicBezTo>
                  <a:lnTo>
                    <a:pt x="25372" y="20939"/>
                  </a:lnTo>
                  <a:cubicBezTo>
                    <a:pt x="23523" y="23144"/>
                    <a:pt x="21775" y="25434"/>
                    <a:pt x="20134" y="27796"/>
                  </a:cubicBezTo>
                  <a:cubicBezTo>
                    <a:pt x="16452" y="32427"/>
                    <a:pt x="12770" y="37054"/>
                    <a:pt x="9090" y="41685"/>
                  </a:cubicBezTo>
                  <a:cubicBezTo>
                    <a:pt x="6118" y="45422"/>
                    <a:pt x="3144" y="49161"/>
                    <a:pt x="171" y="52899"/>
                  </a:cubicBezTo>
                  <a:cubicBezTo>
                    <a:pt x="0" y="53115"/>
                    <a:pt x="199" y="53246"/>
                    <a:pt x="417" y="53246"/>
                  </a:cubicBezTo>
                  <a:cubicBezTo>
                    <a:pt x="539" y="53246"/>
                    <a:pt x="667" y="53205"/>
                    <a:pt x="739" y="53114"/>
                  </a:cubicBezTo>
                  <a:cubicBezTo>
                    <a:pt x="4252" y="48698"/>
                    <a:pt x="7763" y="44281"/>
                    <a:pt x="11274" y="39866"/>
                  </a:cubicBezTo>
                  <a:lnTo>
                    <a:pt x="11274" y="39866"/>
                  </a:lnTo>
                  <a:cubicBezTo>
                    <a:pt x="10111" y="41387"/>
                    <a:pt x="8369" y="43168"/>
                    <a:pt x="8802" y="45234"/>
                  </a:cubicBezTo>
                  <a:cubicBezTo>
                    <a:pt x="8828" y="45357"/>
                    <a:pt x="8942" y="45396"/>
                    <a:pt x="9059" y="45396"/>
                  </a:cubicBezTo>
                  <a:cubicBezTo>
                    <a:pt x="9145" y="45396"/>
                    <a:pt x="9233" y="45375"/>
                    <a:pt x="9291" y="45351"/>
                  </a:cubicBezTo>
                  <a:cubicBezTo>
                    <a:pt x="9713" y="45182"/>
                    <a:pt x="10125" y="44997"/>
                    <a:pt x="10529" y="44797"/>
                  </a:cubicBezTo>
                  <a:lnTo>
                    <a:pt x="10529" y="44797"/>
                  </a:lnTo>
                  <a:cubicBezTo>
                    <a:pt x="6923" y="49024"/>
                    <a:pt x="3679" y="53549"/>
                    <a:pt x="979" y="58408"/>
                  </a:cubicBezTo>
                  <a:cubicBezTo>
                    <a:pt x="872" y="58602"/>
                    <a:pt x="1031" y="58681"/>
                    <a:pt x="1218" y="58681"/>
                  </a:cubicBezTo>
                  <a:cubicBezTo>
                    <a:pt x="1361" y="58681"/>
                    <a:pt x="1521" y="58634"/>
                    <a:pt x="1588" y="58559"/>
                  </a:cubicBezTo>
                  <a:cubicBezTo>
                    <a:pt x="3710" y="56163"/>
                    <a:pt x="6065" y="54020"/>
                    <a:pt x="8511" y="51976"/>
                  </a:cubicBezTo>
                  <a:cubicBezTo>
                    <a:pt x="8525" y="51972"/>
                    <a:pt x="8538" y="51969"/>
                    <a:pt x="8551" y="51962"/>
                  </a:cubicBezTo>
                  <a:cubicBezTo>
                    <a:pt x="12255" y="50482"/>
                    <a:pt x="15066" y="47634"/>
                    <a:pt x="17818" y="44844"/>
                  </a:cubicBezTo>
                  <a:cubicBezTo>
                    <a:pt x="18519" y="44132"/>
                    <a:pt x="19224" y="43428"/>
                    <a:pt x="19935" y="42726"/>
                  </a:cubicBezTo>
                  <a:cubicBezTo>
                    <a:pt x="20387" y="42335"/>
                    <a:pt x="20833" y="41936"/>
                    <a:pt x="21276" y="41533"/>
                  </a:cubicBezTo>
                  <a:lnTo>
                    <a:pt x="21276" y="41533"/>
                  </a:lnTo>
                  <a:cubicBezTo>
                    <a:pt x="21063" y="41801"/>
                    <a:pt x="20850" y="42068"/>
                    <a:pt x="20638" y="42336"/>
                  </a:cubicBezTo>
                  <a:cubicBezTo>
                    <a:pt x="17512" y="46303"/>
                    <a:pt x="14531" y="50380"/>
                    <a:pt x="11723" y="54579"/>
                  </a:cubicBezTo>
                  <a:cubicBezTo>
                    <a:pt x="11571" y="54805"/>
                    <a:pt x="11764" y="54935"/>
                    <a:pt x="11970" y="54935"/>
                  </a:cubicBezTo>
                  <a:cubicBezTo>
                    <a:pt x="12066" y="54935"/>
                    <a:pt x="12165" y="54907"/>
                    <a:pt x="12233" y="54847"/>
                  </a:cubicBezTo>
                  <a:cubicBezTo>
                    <a:pt x="17955" y="49837"/>
                    <a:pt x="23540" y="44677"/>
                    <a:pt x="29025" y="39414"/>
                  </a:cubicBezTo>
                  <a:lnTo>
                    <a:pt x="29025" y="39414"/>
                  </a:lnTo>
                  <a:cubicBezTo>
                    <a:pt x="27373" y="41654"/>
                    <a:pt x="25763" y="43928"/>
                    <a:pt x="24198" y="46226"/>
                  </a:cubicBezTo>
                  <a:cubicBezTo>
                    <a:pt x="21208" y="50615"/>
                    <a:pt x="18374" y="55107"/>
                    <a:pt x="15661" y="59671"/>
                  </a:cubicBezTo>
                  <a:cubicBezTo>
                    <a:pt x="15550" y="59860"/>
                    <a:pt x="15720" y="59945"/>
                    <a:pt x="15913" y="59945"/>
                  </a:cubicBezTo>
                  <a:cubicBezTo>
                    <a:pt x="15949" y="59945"/>
                    <a:pt x="15986" y="59942"/>
                    <a:pt x="16022" y="59936"/>
                  </a:cubicBezTo>
                  <a:lnTo>
                    <a:pt x="16022" y="59936"/>
                  </a:lnTo>
                  <a:cubicBezTo>
                    <a:pt x="15847" y="60145"/>
                    <a:pt x="15671" y="60353"/>
                    <a:pt x="15497" y="60561"/>
                  </a:cubicBezTo>
                  <a:cubicBezTo>
                    <a:pt x="15317" y="60775"/>
                    <a:pt x="15536" y="60913"/>
                    <a:pt x="15755" y="60913"/>
                  </a:cubicBezTo>
                  <a:cubicBezTo>
                    <a:pt x="15850" y="60913"/>
                    <a:pt x="15945" y="60887"/>
                    <a:pt x="16007" y="60831"/>
                  </a:cubicBezTo>
                  <a:cubicBezTo>
                    <a:pt x="18379" y="58649"/>
                    <a:pt x="20456" y="56211"/>
                    <a:pt x="22404" y="53662"/>
                  </a:cubicBezTo>
                  <a:cubicBezTo>
                    <a:pt x="25663" y="50224"/>
                    <a:pt x="29084" y="46938"/>
                    <a:pt x="32670" y="43838"/>
                  </a:cubicBezTo>
                  <a:cubicBezTo>
                    <a:pt x="34258" y="42465"/>
                    <a:pt x="35880" y="41142"/>
                    <a:pt x="37528" y="39859"/>
                  </a:cubicBezTo>
                  <a:lnTo>
                    <a:pt x="37528" y="39859"/>
                  </a:lnTo>
                  <a:cubicBezTo>
                    <a:pt x="37411" y="40014"/>
                    <a:pt x="37294" y="40168"/>
                    <a:pt x="37178" y="40322"/>
                  </a:cubicBezTo>
                  <a:cubicBezTo>
                    <a:pt x="31475" y="47872"/>
                    <a:pt x="25768" y="55424"/>
                    <a:pt x="20063" y="62975"/>
                  </a:cubicBezTo>
                  <a:cubicBezTo>
                    <a:pt x="19893" y="63201"/>
                    <a:pt x="20070" y="63307"/>
                    <a:pt x="20280" y="63307"/>
                  </a:cubicBezTo>
                  <a:cubicBezTo>
                    <a:pt x="20409" y="63307"/>
                    <a:pt x="20551" y="63266"/>
                    <a:pt x="20630" y="63189"/>
                  </a:cubicBezTo>
                  <a:cubicBezTo>
                    <a:pt x="26921" y="57102"/>
                    <a:pt x="33141" y="50913"/>
                    <a:pt x="39140" y="44524"/>
                  </a:cubicBezTo>
                  <a:lnTo>
                    <a:pt x="39140" y="44524"/>
                  </a:lnTo>
                  <a:cubicBezTo>
                    <a:pt x="37817" y="46385"/>
                    <a:pt x="36512" y="48249"/>
                    <a:pt x="35209" y="50087"/>
                  </a:cubicBezTo>
                  <a:cubicBezTo>
                    <a:pt x="32413" y="54029"/>
                    <a:pt x="29625" y="57975"/>
                    <a:pt x="26843" y="61923"/>
                  </a:cubicBezTo>
                  <a:cubicBezTo>
                    <a:pt x="26683" y="62148"/>
                    <a:pt x="26872" y="62274"/>
                    <a:pt x="27082" y="62274"/>
                  </a:cubicBezTo>
                  <a:cubicBezTo>
                    <a:pt x="27206" y="62274"/>
                    <a:pt x="27337" y="62230"/>
                    <a:pt x="27410" y="62137"/>
                  </a:cubicBezTo>
                  <a:cubicBezTo>
                    <a:pt x="33261" y="54704"/>
                    <a:pt x="39109" y="47267"/>
                    <a:pt x="44960" y="39833"/>
                  </a:cubicBezTo>
                  <a:cubicBezTo>
                    <a:pt x="47873" y="36132"/>
                    <a:pt x="50819" y="32454"/>
                    <a:pt x="53719" y="28738"/>
                  </a:cubicBezTo>
                  <a:cubicBezTo>
                    <a:pt x="55486" y="27609"/>
                    <a:pt x="57242" y="26464"/>
                    <a:pt x="58967" y="25271"/>
                  </a:cubicBezTo>
                  <a:lnTo>
                    <a:pt x="58967" y="25271"/>
                  </a:lnTo>
                  <a:cubicBezTo>
                    <a:pt x="49578" y="34212"/>
                    <a:pt x="41877" y="44888"/>
                    <a:pt x="36379" y="56641"/>
                  </a:cubicBezTo>
                  <a:cubicBezTo>
                    <a:pt x="34933" y="59735"/>
                    <a:pt x="33644" y="62899"/>
                    <a:pt x="32511" y="66120"/>
                  </a:cubicBezTo>
                  <a:cubicBezTo>
                    <a:pt x="32357" y="66401"/>
                    <a:pt x="32202" y="66683"/>
                    <a:pt x="32050" y="66967"/>
                  </a:cubicBezTo>
                  <a:cubicBezTo>
                    <a:pt x="31976" y="67101"/>
                    <a:pt x="32032" y="67181"/>
                    <a:pt x="32133" y="67218"/>
                  </a:cubicBezTo>
                  <a:cubicBezTo>
                    <a:pt x="32004" y="67597"/>
                    <a:pt x="31878" y="67978"/>
                    <a:pt x="31753" y="68359"/>
                  </a:cubicBezTo>
                  <a:cubicBezTo>
                    <a:pt x="31685" y="68565"/>
                    <a:pt x="31845" y="68652"/>
                    <a:pt x="32020" y="68652"/>
                  </a:cubicBezTo>
                  <a:cubicBezTo>
                    <a:pt x="32124" y="68652"/>
                    <a:pt x="32233" y="68621"/>
                    <a:pt x="32302" y="68565"/>
                  </a:cubicBezTo>
                  <a:cubicBezTo>
                    <a:pt x="36840" y="64838"/>
                    <a:pt x="40971" y="60698"/>
                    <a:pt x="44791" y="56283"/>
                  </a:cubicBezTo>
                  <a:lnTo>
                    <a:pt x="44791" y="56283"/>
                  </a:lnTo>
                  <a:cubicBezTo>
                    <a:pt x="44185" y="57987"/>
                    <a:pt x="43656" y="59716"/>
                    <a:pt x="43221" y="61469"/>
                  </a:cubicBezTo>
                  <a:cubicBezTo>
                    <a:pt x="43035" y="62217"/>
                    <a:pt x="42870" y="62968"/>
                    <a:pt x="42727" y="63724"/>
                  </a:cubicBezTo>
                  <a:cubicBezTo>
                    <a:pt x="40767" y="66436"/>
                    <a:pt x="38864" y="69187"/>
                    <a:pt x="37018" y="71977"/>
                  </a:cubicBezTo>
                  <a:cubicBezTo>
                    <a:pt x="36867" y="72205"/>
                    <a:pt x="37053" y="72331"/>
                    <a:pt x="37260" y="72331"/>
                  </a:cubicBezTo>
                  <a:cubicBezTo>
                    <a:pt x="37383" y="72331"/>
                    <a:pt x="37514" y="72286"/>
                    <a:pt x="37586" y="72192"/>
                  </a:cubicBezTo>
                  <a:cubicBezTo>
                    <a:pt x="39200" y="70053"/>
                    <a:pt x="40803" y="67907"/>
                    <a:pt x="42399" y="65755"/>
                  </a:cubicBezTo>
                  <a:lnTo>
                    <a:pt x="42399" y="65755"/>
                  </a:lnTo>
                  <a:cubicBezTo>
                    <a:pt x="42001" y="68722"/>
                    <a:pt x="41962" y="71726"/>
                    <a:pt x="42372" y="74715"/>
                  </a:cubicBezTo>
                  <a:cubicBezTo>
                    <a:pt x="42389" y="74838"/>
                    <a:pt x="42495" y="74881"/>
                    <a:pt x="42614" y="74881"/>
                  </a:cubicBezTo>
                  <a:cubicBezTo>
                    <a:pt x="42736" y="74881"/>
                    <a:pt x="42871" y="74836"/>
                    <a:pt x="42935" y="74787"/>
                  </a:cubicBezTo>
                  <a:cubicBezTo>
                    <a:pt x="43119" y="74651"/>
                    <a:pt x="43301" y="74510"/>
                    <a:pt x="43480" y="74368"/>
                  </a:cubicBezTo>
                  <a:cubicBezTo>
                    <a:pt x="43509" y="74372"/>
                    <a:pt x="43539" y="74374"/>
                    <a:pt x="43569" y="74374"/>
                  </a:cubicBezTo>
                  <a:cubicBezTo>
                    <a:pt x="43683" y="74374"/>
                    <a:pt x="43798" y="74348"/>
                    <a:pt x="43854" y="74306"/>
                  </a:cubicBezTo>
                  <a:cubicBezTo>
                    <a:pt x="55236" y="65718"/>
                    <a:pt x="64978" y="55235"/>
                    <a:pt x="74218" y="44434"/>
                  </a:cubicBezTo>
                  <a:cubicBezTo>
                    <a:pt x="76880" y="41321"/>
                    <a:pt x="79505" y="38178"/>
                    <a:pt x="82131" y="35035"/>
                  </a:cubicBezTo>
                  <a:cubicBezTo>
                    <a:pt x="82307" y="34823"/>
                    <a:pt x="82081" y="34674"/>
                    <a:pt x="81871" y="34674"/>
                  </a:cubicBezTo>
                  <a:cubicBezTo>
                    <a:pt x="81807" y="34674"/>
                    <a:pt x="81744" y="34688"/>
                    <a:pt x="81694" y="34718"/>
                  </a:cubicBezTo>
                  <a:cubicBezTo>
                    <a:pt x="75568" y="38490"/>
                    <a:pt x="69882" y="42931"/>
                    <a:pt x="64757" y="47983"/>
                  </a:cubicBezTo>
                  <a:cubicBezTo>
                    <a:pt x="59460" y="53211"/>
                    <a:pt x="55159" y="59076"/>
                    <a:pt x="50895" y="65142"/>
                  </a:cubicBezTo>
                  <a:cubicBezTo>
                    <a:pt x="49141" y="67637"/>
                    <a:pt x="47294" y="70077"/>
                    <a:pt x="45118" y="72197"/>
                  </a:cubicBezTo>
                  <a:cubicBezTo>
                    <a:pt x="53240" y="58414"/>
                    <a:pt x="61891" y="44949"/>
                    <a:pt x="71051" y="31833"/>
                  </a:cubicBezTo>
                  <a:cubicBezTo>
                    <a:pt x="71212" y="31602"/>
                    <a:pt x="71041" y="31498"/>
                    <a:pt x="70836" y="31498"/>
                  </a:cubicBezTo>
                  <a:cubicBezTo>
                    <a:pt x="70706" y="31498"/>
                    <a:pt x="70564" y="31540"/>
                    <a:pt x="70483" y="31618"/>
                  </a:cubicBezTo>
                  <a:cubicBezTo>
                    <a:pt x="65418" y="36538"/>
                    <a:pt x="60568" y="41674"/>
                    <a:pt x="55951" y="47012"/>
                  </a:cubicBezTo>
                  <a:cubicBezTo>
                    <a:pt x="60718" y="40253"/>
                    <a:pt x="65397" y="33434"/>
                    <a:pt x="69989" y="26556"/>
                  </a:cubicBezTo>
                  <a:cubicBezTo>
                    <a:pt x="70148" y="26319"/>
                    <a:pt x="69963" y="26215"/>
                    <a:pt x="69758" y="26215"/>
                  </a:cubicBezTo>
                  <a:cubicBezTo>
                    <a:pt x="69657" y="26215"/>
                    <a:pt x="69551" y="26240"/>
                    <a:pt x="69479" y="26287"/>
                  </a:cubicBezTo>
                  <a:cubicBezTo>
                    <a:pt x="67122" y="27829"/>
                    <a:pt x="64823" y="29459"/>
                    <a:pt x="62589" y="31171"/>
                  </a:cubicBezTo>
                  <a:cubicBezTo>
                    <a:pt x="63986" y="28886"/>
                    <a:pt x="65359" y="26586"/>
                    <a:pt x="66721" y="24281"/>
                  </a:cubicBezTo>
                  <a:cubicBezTo>
                    <a:pt x="66839" y="24079"/>
                    <a:pt x="66657" y="24009"/>
                    <a:pt x="66466" y="24009"/>
                  </a:cubicBezTo>
                  <a:cubicBezTo>
                    <a:pt x="66348" y="24009"/>
                    <a:pt x="66226" y="24036"/>
                    <a:pt x="66170" y="24074"/>
                  </a:cubicBezTo>
                  <a:cubicBezTo>
                    <a:pt x="63489" y="25909"/>
                    <a:pt x="61161" y="28128"/>
                    <a:pt x="59090" y="30578"/>
                  </a:cubicBezTo>
                  <a:cubicBezTo>
                    <a:pt x="59228" y="30359"/>
                    <a:pt x="59365" y="30138"/>
                    <a:pt x="59504" y="29919"/>
                  </a:cubicBezTo>
                  <a:cubicBezTo>
                    <a:pt x="60655" y="28076"/>
                    <a:pt x="61790" y="26224"/>
                    <a:pt x="62906" y="24361"/>
                  </a:cubicBezTo>
                  <a:cubicBezTo>
                    <a:pt x="63839" y="22805"/>
                    <a:pt x="64806" y="21249"/>
                    <a:pt x="64581" y="19366"/>
                  </a:cubicBezTo>
                  <a:cubicBezTo>
                    <a:pt x="64566" y="19244"/>
                    <a:pt x="64439" y="19202"/>
                    <a:pt x="64313" y="19202"/>
                  </a:cubicBezTo>
                  <a:cubicBezTo>
                    <a:pt x="64227" y="19202"/>
                    <a:pt x="64141" y="19222"/>
                    <a:pt x="64092" y="19249"/>
                  </a:cubicBezTo>
                  <a:cubicBezTo>
                    <a:pt x="61861" y="20482"/>
                    <a:pt x="59771" y="21886"/>
                    <a:pt x="57795" y="23424"/>
                  </a:cubicBezTo>
                  <a:cubicBezTo>
                    <a:pt x="59061" y="21740"/>
                    <a:pt x="60310" y="20044"/>
                    <a:pt x="61535" y="18329"/>
                  </a:cubicBezTo>
                  <a:cubicBezTo>
                    <a:pt x="64381" y="14341"/>
                    <a:pt x="67058" y="10233"/>
                    <a:pt x="69445" y="5951"/>
                  </a:cubicBezTo>
                  <a:cubicBezTo>
                    <a:pt x="69547" y="5768"/>
                    <a:pt x="69400" y="5684"/>
                    <a:pt x="69217" y="5684"/>
                  </a:cubicBezTo>
                  <a:cubicBezTo>
                    <a:pt x="69058" y="5684"/>
                    <a:pt x="68870" y="5748"/>
                    <a:pt x="68798" y="5865"/>
                  </a:cubicBezTo>
                  <a:cubicBezTo>
                    <a:pt x="64284" y="13140"/>
                    <a:pt x="59274" y="20070"/>
                    <a:pt x="53924" y="26731"/>
                  </a:cubicBezTo>
                  <a:cubicBezTo>
                    <a:pt x="52727" y="27844"/>
                    <a:pt x="51571" y="29008"/>
                    <a:pt x="50452" y="30205"/>
                  </a:cubicBezTo>
                  <a:cubicBezTo>
                    <a:pt x="47733" y="31932"/>
                    <a:pt x="45017" y="33666"/>
                    <a:pt x="42390" y="35531"/>
                  </a:cubicBezTo>
                  <a:cubicBezTo>
                    <a:pt x="41753" y="35982"/>
                    <a:pt x="41122" y="36439"/>
                    <a:pt x="40494" y="36901"/>
                  </a:cubicBezTo>
                  <a:lnTo>
                    <a:pt x="48602" y="26171"/>
                  </a:lnTo>
                  <a:cubicBezTo>
                    <a:pt x="49867" y="24499"/>
                    <a:pt x="51188" y="22855"/>
                    <a:pt x="52387" y="21135"/>
                  </a:cubicBezTo>
                  <a:cubicBezTo>
                    <a:pt x="53162" y="20028"/>
                    <a:pt x="53776" y="18875"/>
                    <a:pt x="53858" y="17559"/>
                  </a:cubicBezTo>
                  <a:cubicBezTo>
                    <a:pt x="56397" y="15192"/>
                    <a:pt x="58961" y="12849"/>
                    <a:pt x="61523" y="10507"/>
                  </a:cubicBezTo>
                  <a:cubicBezTo>
                    <a:pt x="61755" y="10295"/>
                    <a:pt x="61564" y="10083"/>
                    <a:pt x="61335" y="10083"/>
                  </a:cubicBezTo>
                  <a:cubicBezTo>
                    <a:pt x="61272" y="10083"/>
                    <a:pt x="61206" y="10099"/>
                    <a:pt x="61145" y="10135"/>
                  </a:cubicBezTo>
                  <a:cubicBezTo>
                    <a:pt x="58562" y="11682"/>
                    <a:pt x="56010" y="13281"/>
                    <a:pt x="53494" y="14930"/>
                  </a:cubicBezTo>
                  <a:cubicBezTo>
                    <a:pt x="56668" y="11658"/>
                    <a:pt x="59833" y="8378"/>
                    <a:pt x="62995" y="5096"/>
                  </a:cubicBezTo>
                  <a:cubicBezTo>
                    <a:pt x="63199" y="4886"/>
                    <a:pt x="62961" y="4760"/>
                    <a:pt x="62732" y="4760"/>
                  </a:cubicBezTo>
                  <a:cubicBezTo>
                    <a:pt x="62638" y="4760"/>
                    <a:pt x="62545" y="4781"/>
                    <a:pt x="62485" y="4826"/>
                  </a:cubicBezTo>
                  <a:cubicBezTo>
                    <a:pt x="55809" y="9895"/>
                    <a:pt x="49620" y="15540"/>
                    <a:pt x="43870" y="21609"/>
                  </a:cubicBezTo>
                  <a:cubicBezTo>
                    <a:pt x="38622" y="25460"/>
                    <a:pt x="33545" y="29541"/>
                    <a:pt x="28657" y="33842"/>
                  </a:cubicBezTo>
                  <a:cubicBezTo>
                    <a:pt x="30607" y="31631"/>
                    <a:pt x="32515" y="29379"/>
                    <a:pt x="34442" y="27147"/>
                  </a:cubicBezTo>
                  <a:cubicBezTo>
                    <a:pt x="34671" y="26882"/>
                    <a:pt x="34901" y="26615"/>
                    <a:pt x="35132" y="26347"/>
                  </a:cubicBezTo>
                  <a:cubicBezTo>
                    <a:pt x="39067" y="22082"/>
                    <a:pt x="43102" y="17909"/>
                    <a:pt x="47182" y="13790"/>
                  </a:cubicBezTo>
                  <a:cubicBezTo>
                    <a:pt x="50744" y="10192"/>
                    <a:pt x="54339" y="6628"/>
                    <a:pt x="57938" y="3065"/>
                  </a:cubicBezTo>
                  <a:cubicBezTo>
                    <a:pt x="58127" y="2878"/>
                    <a:pt x="57882" y="2702"/>
                    <a:pt x="57683" y="2702"/>
                  </a:cubicBezTo>
                  <a:cubicBezTo>
                    <a:pt x="57650" y="2702"/>
                    <a:pt x="57618" y="2707"/>
                    <a:pt x="57589" y="2717"/>
                  </a:cubicBezTo>
                  <a:cubicBezTo>
                    <a:pt x="53394" y="4283"/>
                    <a:pt x="50472" y="7698"/>
                    <a:pt x="47623" y="11000"/>
                  </a:cubicBezTo>
                  <a:cubicBezTo>
                    <a:pt x="43847" y="15377"/>
                    <a:pt x="40069" y="19755"/>
                    <a:pt x="36290" y="24132"/>
                  </a:cubicBezTo>
                  <a:cubicBezTo>
                    <a:pt x="35786" y="24718"/>
                    <a:pt x="35281" y="25305"/>
                    <a:pt x="34778" y="25892"/>
                  </a:cubicBezTo>
                  <a:cubicBezTo>
                    <a:pt x="31278" y="29676"/>
                    <a:pt x="27859" y="33534"/>
                    <a:pt x="24562" y="37497"/>
                  </a:cubicBezTo>
                  <a:cubicBezTo>
                    <a:pt x="24444" y="37621"/>
                    <a:pt x="24327" y="37743"/>
                    <a:pt x="24208" y="37866"/>
                  </a:cubicBezTo>
                  <a:cubicBezTo>
                    <a:pt x="22646" y="39319"/>
                    <a:pt x="21105" y="40795"/>
                    <a:pt x="19587" y="42292"/>
                  </a:cubicBezTo>
                  <a:cubicBezTo>
                    <a:pt x="19499" y="42380"/>
                    <a:pt x="19411" y="42467"/>
                    <a:pt x="19324" y="42554"/>
                  </a:cubicBezTo>
                  <a:cubicBezTo>
                    <a:pt x="17414" y="44257"/>
                    <a:pt x="15440" y="45887"/>
                    <a:pt x="13408" y="47474"/>
                  </a:cubicBezTo>
                  <a:cubicBezTo>
                    <a:pt x="11943" y="48619"/>
                    <a:pt x="10472" y="49760"/>
                    <a:pt x="9023" y="50929"/>
                  </a:cubicBezTo>
                  <a:cubicBezTo>
                    <a:pt x="9782" y="48761"/>
                    <a:pt x="10616" y="46621"/>
                    <a:pt x="11529" y="44515"/>
                  </a:cubicBezTo>
                  <a:cubicBezTo>
                    <a:pt x="11679" y="44339"/>
                    <a:pt x="11833" y="44162"/>
                    <a:pt x="11987" y="43986"/>
                  </a:cubicBezTo>
                  <a:cubicBezTo>
                    <a:pt x="13944" y="42781"/>
                    <a:pt x="15680" y="41238"/>
                    <a:pt x="17284" y="39568"/>
                  </a:cubicBezTo>
                  <a:cubicBezTo>
                    <a:pt x="19614" y="37136"/>
                    <a:pt x="21763" y="34518"/>
                    <a:pt x="23931" y="31936"/>
                  </a:cubicBezTo>
                  <a:cubicBezTo>
                    <a:pt x="30180" y="26204"/>
                    <a:pt x="36734" y="20757"/>
                    <a:pt x="42924" y="15082"/>
                  </a:cubicBezTo>
                  <a:cubicBezTo>
                    <a:pt x="46983" y="11360"/>
                    <a:pt x="50926" y="7505"/>
                    <a:pt x="54591" y="3392"/>
                  </a:cubicBezTo>
                  <a:cubicBezTo>
                    <a:pt x="54783" y="3177"/>
                    <a:pt x="54541" y="3038"/>
                    <a:pt x="54326" y="3038"/>
                  </a:cubicBezTo>
                  <a:cubicBezTo>
                    <a:pt x="54263" y="3038"/>
                    <a:pt x="54203" y="3050"/>
                    <a:pt x="54156" y="3076"/>
                  </a:cubicBezTo>
                  <a:cubicBezTo>
                    <a:pt x="49650" y="5528"/>
                    <a:pt x="45287" y="8238"/>
                    <a:pt x="41090" y="11184"/>
                  </a:cubicBezTo>
                  <a:cubicBezTo>
                    <a:pt x="41122" y="11142"/>
                    <a:pt x="41154" y="11102"/>
                    <a:pt x="41186" y="11059"/>
                  </a:cubicBezTo>
                  <a:cubicBezTo>
                    <a:pt x="43786" y="7743"/>
                    <a:pt x="46249" y="4282"/>
                    <a:pt x="47676" y="283"/>
                  </a:cubicBezTo>
                  <a:cubicBezTo>
                    <a:pt x="47750" y="75"/>
                    <a:pt x="47618" y="0"/>
                    <a:pt x="47454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subTitle" idx="1"/>
          </p:nvPr>
        </p:nvSpPr>
        <p:spPr>
          <a:xfrm>
            <a:off x="3775825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Work Sans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>
            <a:spLocks noGrp="1"/>
          </p:cNvSpPr>
          <p:nvPr>
            <p:ph type="pic" idx="2"/>
          </p:nvPr>
        </p:nvSpPr>
        <p:spPr>
          <a:xfrm flipH="1">
            <a:off x="713225" y="1477850"/>
            <a:ext cx="2743200" cy="2743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77" name="Google Shape;77;p7"/>
          <p:cNvGrpSpPr/>
          <p:nvPr/>
        </p:nvGrpSpPr>
        <p:grpSpPr>
          <a:xfrm>
            <a:off x="-332537" y="-114076"/>
            <a:ext cx="10022962" cy="4944753"/>
            <a:chOff x="-332537" y="-114076"/>
            <a:chExt cx="10022962" cy="4944753"/>
          </a:xfrm>
        </p:grpSpPr>
        <p:sp>
          <p:nvSpPr>
            <p:cNvPr id="78" name="Google Shape;78;p7"/>
            <p:cNvSpPr/>
            <p:nvPr/>
          </p:nvSpPr>
          <p:spPr>
            <a:xfrm rot="-6510521">
              <a:off x="8284929" y="165124"/>
              <a:ext cx="1361261" cy="1073107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-332537" y="4377313"/>
              <a:ext cx="2217744" cy="453364"/>
            </a:xfrm>
            <a:custGeom>
              <a:avLst/>
              <a:gdLst/>
              <a:ahLst/>
              <a:cxnLst/>
              <a:rect l="l" t="t" r="r" b="b"/>
              <a:pathLst>
                <a:path w="56847" h="11621" extrusionOk="0">
                  <a:moveTo>
                    <a:pt x="21979" y="259"/>
                  </a:moveTo>
                  <a:cubicBezTo>
                    <a:pt x="23227" y="259"/>
                    <a:pt x="24464" y="424"/>
                    <a:pt x="25684" y="813"/>
                  </a:cubicBezTo>
                  <a:cubicBezTo>
                    <a:pt x="27389" y="1356"/>
                    <a:pt x="28952" y="2239"/>
                    <a:pt x="30437" y="3225"/>
                  </a:cubicBezTo>
                  <a:cubicBezTo>
                    <a:pt x="30308" y="3420"/>
                    <a:pt x="30184" y="3620"/>
                    <a:pt x="30064" y="3821"/>
                  </a:cubicBezTo>
                  <a:cubicBezTo>
                    <a:pt x="27454" y="2295"/>
                    <a:pt x="24668" y="1424"/>
                    <a:pt x="21688" y="1424"/>
                  </a:cubicBezTo>
                  <a:cubicBezTo>
                    <a:pt x="21191" y="1424"/>
                    <a:pt x="20689" y="1448"/>
                    <a:pt x="20181" y="1498"/>
                  </a:cubicBezTo>
                  <a:cubicBezTo>
                    <a:pt x="17573" y="1750"/>
                    <a:pt x="15283" y="2755"/>
                    <a:pt x="13381" y="4536"/>
                  </a:cubicBezTo>
                  <a:cubicBezTo>
                    <a:pt x="13110" y="4360"/>
                    <a:pt x="12838" y="4186"/>
                    <a:pt x="12563" y="4016"/>
                  </a:cubicBezTo>
                  <a:cubicBezTo>
                    <a:pt x="14462" y="1956"/>
                    <a:pt x="16855" y="840"/>
                    <a:pt x="19626" y="438"/>
                  </a:cubicBezTo>
                  <a:cubicBezTo>
                    <a:pt x="20414" y="324"/>
                    <a:pt x="21199" y="259"/>
                    <a:pt x="21979" y="259"/>
                  </a:cubicBezTo>
                  <a:close/>
                  <a:moveTo>
                    <a:pt x="47415" y="4529"/>
                  </a:moveTo>
                  <a:lnTo>
                    <a:pt x="47415" y="5051"/>
                  </a:lnTo>
                  <a:cubicBezTo>
                    <a:pt x="47265" y="4976"/>
                    <a:pt x="47117" y="4900"/>
                    <a:pt x="46969" y="4820"/>
                  </a:cubicBezTo>
                  <a:cubicBezTo>
                    <a:pt x="47117" y="4723"/>
                    <a:pt x="47265" y="4625"/>
                    <a:pt x="47415" y="4529"/>
                  </a:cubicBezTo>
                  <a:close/>
                  <a:moveTo>
                    <a:pt x="48190" y="4042"/>
                  </a:moveTo>
                  <a:cubicBezTo>
                    <a:pt x="48206" y="4474"/>
                    <a:pt x="48216" y="4905"/>
                    <a:pt x="48228" y="5336"/>
                  </a:cubicBezTo>
                  <a:cubicBezTo>
                    <a:pt x="48228" y="5362"/>
                    <a:pt x="48229" y="5389"/>
                    <a:pt x="48229" y="5414"/>
                  </a:cubicBezTo>
                  <a:cubicBezTo>
                    <a:pt x="48074" y="5351"/>
                    <a:pt x="47919" y="5285"/>
                    <a:pt x="47765" y="5216"/>
                  </a:cubicBezTo>
                  <a:lnTo>
                    <a:pt x="47765" y="4551"/>
                  </a:lnTo>
                  <a:lnTo>
                    <a:pt x="47765" y="4451"/>
                  </a:lnTo>
                  <a:cubicBezTo>
                    <a:pt x="47765" y="4402"/>
                    <a:pt x="47738" y="4367"/>
                    <a:pt x="47699" y="4348"/>
                  </a:cubicBezTo>
                  <a:cubicBezTo>
                    <a:pt x="47861" y="4244"/>
                    <a:pt x="48027" y="4142"/>
                    <a:pt x="48190" y="4042"/>
                  </a:cubicBezTo>
                  <a:close/>
                  <a:moveTo>
                    <a:pt x="43299" y="3923"/>
                  </a:moveTo>
                  <a:cubicBezTo>
                    <a:pt x="43743" y="4208"/>
                    <a:pt x="44178" y="4504"/>
                    <a:pt x="44602" y="4800"/>
                  </a:cubicBezTo>
                  <a:cubicBezTo>
                    <a:pt x="44143" y="5129"/>
                    <a:pt x="43679" y="5453"/>
                    <a:pt x="43201" y="5756"/>
                  </a:cubicBezTo>
                  <a:cubicBezTo>
                    <a:pt x="43234" y="5155"/>
                    <a:pt x="43266" y="4555"/>
                    <a:pt x="43298" y="3954"/>
                  </a:cubicBezTo>
                  <a:cubicBezTo>
                    <a:pt x="43298" y="3944"/>
                    <a:pt x="43299" y="3932"/>
                    <a:pt x="43299" y="3923"/>
                  </a:cubicBezTo>
                  <a:close/>
                  <a:moveTo>
                    <a:pt x="34572" y="2171"/>
                  </a:moveTo>
                  <a:cubicBezTo>
                    <a:pt x="34539" y="3266"/>
                    <a:pt x="34506" y="4362"/>
                    <a:pt x="34474" y="5457"/>
                  </a:cubicBezTo>
                  <a:lnTo>
                    <a:pt x="34463" y="5771"/>
                  </a:lnTo>
                  <a:cubicBezTo>
                    <a:pt x="33754" y="5273"/>
                    <a:pt x="33083" y="4741"/>
                    <a:pt x="32460" y="4289"/>
                  </a:cubicBezTo>
                  <a:cubicBezTo>
                    <a:pt x="33044" y="3519"/>
                    <a:pt x="33698" y="2806"/>
                    <a:pt x="34466" y="2247"/>
                  </a:cubicBezTo>
                  <a:cubicBezTo>
                    <a:pt x="34501" y="2221"/>
                    <a:pt x="34537" y="2197"/>
                    <a:pt x="34572" y="2171"/>
                  </a:cubicBezTo>
                  <a:close/>
                  <a:moveTo>
                    <a:pt x="15298" y="3361"/>
                  </a:moveTo>
                  <a:lnTo>
                    <a:pt x="15298" y="5803"/>
                  </a:lnTo>
                  <a:lnTo>
                    <a:pt x="15298" y="5822"/>
                  </a:lnTo>
                  <a:cubicBezTo>
                    <a:pt x="14737" y="5442"/>
                    <a:pt x="14176" y="5057"/>
                    <a:pt x="13607" y="4683"/>
                  </a:cubicBezTo>
                  <a:cubicBezTo>
                    <a:pt x="14139" y="4176"/>
                    <a:pt x="14703" y="3736"/>
                    <a:pt x="15298" y="3361"/>
                  </a:cubicBezTo>
                  <a:close/>
                  <a:moveTo>
                    <a:pt x="49406" y="3367"/>
                  </a:moveTo>
                  <a:lnTo>
                    <a:pt x="49406" y="3367"/>
                  </a:lnTo>
                  <a:cubicBezTo>
                    <a:pt x="49403" y="3371"/>
                    <a:pt x="49403" y="3377"/>
                    <a:pt x="49403" y="3382"/>
                  </a:cubicBezTo>
                  <a:lnTo>
                    <a:pt x="49403" y="5665"/>
                  </a:lnTo>
                  <a:lnTo>
                    <a:pt x="49403" y="5826"/>
                  </a:lnTo>
                  <a:cubicBezTo>
                    <a:pt x="49102" y="5736"/>
                    <a:pt x="48803" y="5635"/>
                    <a:pt x="48506" y="5524"/>
                  </a:cubicBezTo>
                  <a:cubicBezTo>
                    <a:pt x="48549" y="5500"/>
                    <a:pt x="48580" y="5467"/>
                    <a:pt x="48577" y="5431"/>
                  </a:cubicBezTo>
                  <a:cubicBezTo>
                    <a:pt x="48566" y="4996"/>
                    <a:pt x="48555" y="4562"/>
                    <a:pt x="48543" y="4128"/>
                  </a:cubicBezTo>
                  <a:cubicBezTo>
                    <a:pt x="48540" y="4065"/>
                    <a:pt x="48539" y="4002"/>
                    <a:pt x="48537" y="3941"/>
                  </a:cubicBezTo>
                  <a:cubicBezTo>
                    <a:pt x="48536" y="3909"/>
                    <a:pt x="48499" y="3893"/>
                    <a:pt x="48447" y="3893"/>
                  </a:cubicBezTo>
                  <a:cubicBezTo>
                    <a:pt x="48704" y="3744"/>
                    <a:pt x="48962" y="3599"/>
                    <a:pt x="49225" y="3461"/>
                  </a:cubicBezTo>
                  <a:cubicBezTo>
                    <a:pt x="49284" y="3428"/>
                    <a:pt x="49345" y="3397"/>
                    <a:pt x="49406" y="3367"/>
                  </a:cubicBezTo>
                  <a:close/>
                  <a:moveTo>
                    <a:pt x="29025" y="3582"/>
                  </a:moveTo>
                  <a:cubicBezTo>
                    <a:pt x="29325" y="3739"/>
                    <a:pt x="29619" y="3905"/>
                    <a:pt x="29913" y="4079"/>
                  </a:cubicBezTo>
                  <a:cubicBezTo>
                    <a:pt x="29771" y="4324"/>
                    <a:pt x="29634" y="4571"/>
                    <a:pt x="29496" y="4816"/>
                  </a:cubicBezTo>
                  <a:cubicBezTo>
                    <a:pt x="29299" y="5176"/>
                    <a:pt x="29099" y="5537"/>
                    <a:pt x="28887" y="5892"/>
                  </a:cubicBezTo>
                  <a:lnTo>
                    <a:pt x="29017" y="3724"/>
                  </a:lnTo>
                  <a:cubicBezTo>
                    <a:pt x="29021" y="3678"/>
                    <a:pt x="29024" y="3631"/>
                    <a:pt x="29025" y="3582"/>
                  </a:cubicBezTo>
                  <a:close/>
                  <a:moveTo>
                    <a:pt x="50718" y="2777"/>
                  </a:moveTo>
                  <a:lnTo>
                    <a:pt x="50718" y="2780"/>
                  </a:lnTo>
                  <a:cubicBezTo>
                    <a:pt x="50711" y="3781"/>
                    <a:pt x="50706" y="4784"/>
                    <a:pt x="50700" y="5786"/>
                  </a:cubicBezTo>
                  <a:cubicBezTo>
                    <a:pt x="50700" y="5905"/>
                    <a:pt x="50698" y="6026"/>
                    <a:pt x="50698" y="6145"/>
                  </a:cubicBezTo>
                  <a:cubicBezTo>
                    <a:pt x="50381" y="6083"/>
                    <a:pt x="50066" y="6009"/>
                    <a:pt x="49753" y="5924"/>
                  </a:cubicBezTo>
                  <a:lnTo>
                    <a:pt x="49753" y="3678"/>
                  </a:lnTo>
                  <a:lnTo>
                    <a:pt x="49753" y="3355"/>
                  </a:lnTo>
                  <a:cubicBezTo>
                    <a:pt x="49754" y="3291"/>
                    <a:pt x="49706" y="3257"/>
                    <a:pt x="49648" y="3246"/>
                  </a:cubicBezTo>
                  <a:cubicBezTo>
                    <a:pt x="50000" y="3074"/>
                    <a:pt x="50357" y="2918"/>
                    <a:pt x="50718" y="2777"/>
                  </a:cubicBezTo>
                  <a:close/>
                  <a:moveTo>
                    <a:pt x="51891" y="2384"/>
                  </a:moveTo>
                  <a:cubicBezTo>
                    <a:pt x="51951" y="3567"/>
                    <a:pt x="52014" y="4749"/>
                    <a:pt x="52079" y="5931"/>
                  </a:cubicBezTo>
                  <a:cubicBezTo>
                    <a:pt x="52087" y="6072"/>
                    <a:pt x="52093" y="6216"/>
                    <a:pt x="52102" y="6358"/>
                  </a:cubicBezTo>
                  <a:cubicBezTo>
                    <a:pt x="51724" y="6318"/>
                    <a:pt x="51349" y="6265"/>
                    <a:pt x="50976" y="6199"/>
                  </a:cubicBezTo>
                  <a:cubicBezTo>
                    <a:pt x="51016" y="6180"/>
                    <a:pt x="51044" y="6155"/>
                    <a:pt x="51044" y="6125"/>
                  </a:cubicBezTo>
                  <a:cubicBezTo>
                    <a:pt x="51051" y="5124"/>
                    <a:pt x="51054" y="4122"/>
                    <a:pt x="51061" y="3119"/>
                  </a:cubicBezTo>
                  <a:cubicBezTo>
                    <a:pt x="51064" y="2976"/>
                    <a:pt x="51064" y="2830"/>
                    <a:pt x="51065" y="2687"/>
                  </a:cubicBezTo>
                  <a:cubicBezTo>
                    <a:pt x="51065" y="2674"/>
                    <a:pt x="51048" y="2668"/>
                    <a:pt x="51025" y="2665"/>
                  </a:cubicBezTo>
                  <a:cubicBezTo>
                    <a:pt x="51310" y="2562"/>
                    <a:pt x="51599" y="2468"/>
                    <a:pt x="51891" y="2384"/>
                  </a:cubicBezTo>
                  <a:close/>
                  <a:moveTo>
                    <a:pt x="53183" y="2083"/>
                  </a:moveTo>
                  <a:cubicBezTo>
                    <a:pt x="53276" y="3395"/>
                    <a:pt x="53368" y="4709"/>
                    <a:pt x="53458" y="6021"/>
                  </a:cubicBezTo>
                  <a:lnTo>
                    <a:pt x="53486" y="6452"/>
                  </a:lnTo>
                  <a:cubicBezTo>
                    <a:pt x="53142" y="6440"/>
                    <a:pt x="52797" y="6421"/>
                    <a:pt x="52454" y="6392"/>
                  </a:cubicBezTo>
                  <a:cubicBezTo>
                    <a:pt x="52392" y="5213"/>
                    <a:pt x="52329" y="4035"/>
                    <a:pt x="52265" y="2857"/>
                  </a:cubicBezTo>
                  <a:cubicBezTo>
                    <a:pt x="52254" y="2686"/>
                    <a:pt x="52247" y="2516"/>
                    <a:pt x="52236" y="2344"/>
                  </a:cubicBezTo>
                  <a:cubicBezTo>
                    <a:pt x="52235" y="2325"/>
                    <a:pt x="52231" y="2306"/>
                    <a:pt x="52222" y="2292"/>
                  </a:cubicBezTo>
                  <a:cubicBezTo>
                    <a:pt x="52541" y="2210"/>
                    <a:pt x="52861" y="2140"/>
                    <a:pt x="53183" y="2083"/>
                  </a:cubicBezTo>
                  <a:close/>
                  <a:moveTo>
                    <a:pt x="54377" y="1931"/>
                  </a:moveTo>
                  <a:cubicBezTo>
                    <a:pt x="54503" y="3290"/>
                    <a:pt x="54631" y="4647"/>
                    <a:pt x="54756" y="6007"/>
                  </a:cubicBezTo>
                  <a:cubicBezTo>
                    <a:pt x="54770" y="6155"/>
                    <a:pt x="54783" y="6303"/>
                    <a:pt x="54798" y="6452"/>
                  </a:cubicBezTo>
                  <a:cubicBezTo>
                    <a:pt x="54576" y="6458"/>
                    <a:pt x="54354" y="6462"/>
                    <a:pt x="54132" y="6462"/>
                  </a:cubicBezTo>
                  <a:cubicBezTo>
                    <a:pt x="54034" y="6462"/>
                    <a:pt x="53937" y="6461"/>
                    <a:pt x="53840" y="6459"/>
                  </a:cubicBezTo>
                  <a:cubicBezTo>
                    <a:pt x="53750" y="5155"/>
                    <a:pt x="53659" y="3852"/>
                    <a:pt x="53570" y="2548"/>
                  </a:cubicBezTo>
                  <a:cubicBezTo>
                    <a:pt x="53559" y="2375"/>
                    <a:pt x="53547" y="2201"/>
                    <a:pt x="53535" y="2028"/>
                  </a:cubicBezTo>
                  <a:cubicBezTo>
                    <a:pt x="53814" y="1987"/>
                    <a:pt x="54095" y="1954"/>
                    <a:pt x="54377" y="1931"/>
                  </a:cubicBezTo>
                  <a:close/>
                  <a:moveTo>
                    <a:pt x="35805" y="1585"/>
                  </a:moveTo>
                  <a:cubicBezTo>
                    <a:pt x="35771" y="3060"/>
                    <a:pt x="35739" y="4533"/>
                    <a:pt x="35706" y="6008"/>
                  </a:cubicBezTo>
                  <a:cubicBezTo>
                    <a:pt x="35700" y="6190"/>
                    <a:pt x="35698" y="6372"/>
                    <a:pt x="35693" y="6556"/>
                  </a:cubicBezTo>
                  <a:cubicBezTo>
                    <a:pt x="35377" y="6378"/>
                    <a:pt x="35066" y="6183"/>
                    <a:pt x="34760" y="5977"/>
                  </a:cubicBezTo>
                  <a:cubicBezTo>
                    <a:pt x="34788" y="5960"/>
                    <a:pt x="34804" y="5937"/>
                    <a:pt x="34804" y="5912"/>
                  </a:cubicBezTo>
                  <a:cubicBezTo>
                    <a:pt x="34840" y="4760"/>
                    <a:pt x="34873" y="3608"/>
                    <a:pt x="34908" y="2455"/>
                  </a:cubicBezTo>
                  <a:lnTo>
                    <a:pt x="34924" y="1957"/>
                  </a:lnTo>
                  <a:lnTo>
                    <a:pt x="34924" y="1956"/>
                  </a:lnTo>
                  <a:cubicBezTo>
                    <a:pt x="35210" y="1796"/>
                    <a:pt x="35506" y="1673"/>
                    <a:pt x="35805" y="1585"/>
                  </a:cubicBezTo>
                  <a:close/>
                  <a:moveTo>
                    <a:pt x="41602" y="2913"/>
                  </a:moveTo>
                  <a:cubicBezTo>
                    <a:pt x="42065" y="3163"/>
                    <a:pt x="42518" y="3430"/>
                    <a:pt x="42963" y="3710"/>
                  </a:cubicBezTo>
                  <a:cubicBezTo>
                    <a:pt x="42929" y="4357"/>
                    <a:pt x="42893" y="5003"/>
                    <a:pt x="42859" y="5648"/>
                  </a:cubicBezTo>
                  <a:lnTo>
                    <a:pt x="42845" y="5929"/>
                  </a:lnTo>
                  <a:cubicBezTo>
                    <a:pt x="42843" y="5945"/>
                    <a:pt x="42847" y="5961"/>
                    <a:pt x="42852" y="5974"/>
                  </a:cubicBezTo>
                  <a:cubicBezTo>
                    <a:pt x="42443" y="6221"/>
                    <a:pt x="42029" y="6448"/>
                    <a:pt x="41602" y="6648"/>
                  </a:cubicBezTo>
                  <a:lnTo>
                    <a:pt x="41602" y="3207"/>
                  </a:lnTo>
                  <a:lnTo>
                    <a:pt x="41602" y="2913"/>
                  </a:lnTo>
                  <a:close/>
                  <a:moveTo>
                    <a:pt x="16786" y="2577"/>
                  </a:moveTo>
                  <a:lnTo>
                    <a:pt x="16786" y="2577"/>
                  </a:lnTo>
                  <a:cubicBezTo>
                    <a:pt x="16756" y="3852"/>
                    <a:pt x="16729" y="5125"/>
                    <a:pt x="16700" y="6400"/>
                  </a:cubicBezTo>
                  <a:cubicBezTo>
                    <a:pt x="16697" y="6519"/>
                    <a:pt x="16695" y="6638"/>
                    <a:pt x="16691" y="6756"/>
                  </a:cubicBezTo>
                  <a:cubicBezTo>
                    <a:pt x="16408" y="6568"/>
                    <a:pt x="16126" y="6380"/>
                    <a:pt x="15845" y="6192"/>
                  </a:cubicBezTo>
                  <a:cubicBezTo>
                    <a:pt x="15779" y="6147"/>
                    <a:pt x="15711" y="6102"/>
                    <a:pt x="15644" y="6057"/>
                  </a:cubicBezTo>
                  <a:lnTo>
                    <a:pt x="15644" y="3561"/>
                  </a:lnTo>
                  <a:lnTo>
                    <a:pt x="15644" y="3206"/>
                  </a:lnTo>
                  <a:cubicBezTo>
                    <a:pt x="15644" y="3189"/>
                    <a:pt x="15630" y="3177"/>
                    <a:pt x="15608" y="3171"/>
                  </a:cubicBezTo>
                  <a:cubicBezTo>
                    <a:pt x="15988" y="2949"/>
                    <a:pt x="16382" y="2750"/>
                    <a:pt x="16786" y="2577"/>
                  </a:cubicBezTo>
                  <a:close/>
                  <a:moveTo>
                    <a:pt x="37055" y="1415"/>
                  </a:moveTo>
                  <a:cubicBezTo>
                    <a:pt x="37062" y="1415"/>
                    <a:pt x="37069" y="1415"/>
                    <a:pt x="37076" y="1415"/>
                  </a:cubicBezTo>
                  <a:cubicBezTo>
                    <a:pt x="36997" y="3057"/>
                    <a:pt x="36917" y="4700"/>
                    <a:pt x="36837" y="6342"/>
                  </a:cubicBezTo>
                  <a:cubicBezTo>
                    <a:pt x="36827" y="6582"/>
                    <a:pt x="36815" y="6825"/>
                    <a:pt x="36802" y="7065"/>
                  </a:cubicBezTo>
                  <a:lnTo>
                    <a:pt x="36802" y="7079"/>
                  </a:lnTo>
                  <a:cubicBezTo>
                    <a:pt x="36521" y="6973"/>
                    <a:pt x="36244" y="6847"/>
                    <a:pt x="35971" y="6705"/>
                  </a:cubicBezTo>
                  <a:cubicBezTo>
                    <a:pt x="36009" y="6684"/>
                    <a:pt x="36035" y="6657"/>
                    <a:pt x="36036" y="6626"/>
                  </a:cubicBezTo>
                  <a:cubicBezTo>
                    <a:pt x="36072" y="5091"/>
                    <a:pt x="36106" y="3557"/>
                    <a:pt x="36140" y="2021"/>
                  </a:cubicBezTo>
                  <a:cubicBezTo>
                    <a:pt x="36144" y="1847"/>
                    <a:pt x="36149" y="1673"/>
                    <a:pt x="36152" y="1499"/>
                  </a:cubicBezTo>
                  <a:cubicBezTo>
                    <a:pt x="36448" y="1442"/>
                    <a:pt x="36751" y="1415"/>
                    <a:pt x="37055" y="1415"/>
                  </a:cubicBezTo>
                  <a:close/>
                  <a:moveTo>
                    <a:pt x="40292" y="2268"/>
                  </a:moveTo>
                  <a:lnTo>
                    <a:pt x="40292" y="2268"/>
                  </a:lnTo>
                  <a:cubicBezTo>
                    <a:pt x="40617" y="2412"/>
                    <a:pt x="40940" y="2568"/>
                    <a:pt x="41260" y="2731"/>
                  </a:cubicBezTo>
                  <a:cubicBezTo>
                    <a:pt x="41256" y="2737"/>
                    <a:pt x="41256" y="2745"/>
                    <a:pt x="41256" y="2754"/>
                  </a:cubicBezTo>
                  <a:lnTo>
                    <a:pt x="41256" y="6238"/>
                  </a:lnTo>
                  <a:lnTo>
                    <a:pt x="41256" y="6729"/>
                  </a:lnTo>
                  <a:cubicBezTo>
                    <a:pt x="41256" y="6756"/>
                    <a:pt x="41267" y="6776"/>
                    <a:pt x="41285" y="6790"/>
                  </a:cubicBezTo>
                  <a:cubicBezTo>
                    <a:pt x="40975" y="6923"/>
                    <a:pt x="40655" y="7040"/>
                    <a:pt x="40331" y="7136"/>
                  </a:cubicBezTo>
                  <a:cubicBezTo>
                    <a:pt x="40318" y="5642"/>
                    <a:pt x="40306" y="4150"/>
                    <a:pt x="40295" y="2657"/>
                  </a:cubicBezTo>
                  <a:cubicBezTo>
                    <a:pt x="40293" y="2528"/>
                    <a:pt x="40293" y="2397"/>
                    <a:pt x="40292" y="2268"/>
                  </a:cubicBezTo>
                  <a:close/>
                  <a:moveTo>
                    <a:pt x="37423" y="1429"/>
                  </a:moveTo>
                  <a:cubicBezTo>
                    <a:pt x="37797" y="1459"/>
                    <a:pt x="38175" y="1529"/>
                    <a:pt x="38556" y="1633"/>
                  </a:cubicBezTo>
                  <a:cubicBezTo>
                    <a:pt x="38526" y="3292"/>
                    <a:pt x="38497" y="4954"/>
                    <a:pt x="38468" y="6613"/>
                  </a:cubicBezTo>
                  <a:cubicBezTo>
                    <a:pt x="38463" y="6852"/>
                    <a:pt x="38460" y="7092"/>
                    <a:pt x="38455" y="7330"/>
                  </a:cubicBezTo>
                  <a:cubicBezTo>
                    <a:pt x="38455" y="7348"/>
                    <a:pt x="38485" y="7356"/>
                    <a:pt x="38528" y="7356"/>
                  </a:cubicBezTo>
                  <a:cubicBezTo>
                    <a:pt x="38629" y="7356"/>
                    <a:pt x="38799" y="7311"/>
                    <a:pt x="38801" y="7239"/>
                  </a:cubicBezTo>
                  <a:cubicBezTo>
                    <a:pt x="38829" y="5576"/>
                    <a:pt x="38859" y="3915"/>
                    <a:pt x="38887" y="2252"/>
                  </a:cubicBezTo>
                  <a:cubicBezTo>
                    <a:pt x="38891" y="2079"/>
                    <a:pt x="38894" y="1909"/>
                    <a:pt x="38897" y="1736"/>
                  </a:cubicBezTo>
                  <a:cubicBezTo>
                    <a:pt x="39248" y="1848"/>
                    <a:pt x="39598" y="1978"/>
                    <a:pt x="39945" y="2119"/>
                  </a:cubicBezTo>
                  <a:cubicBezTo>
                    <a:pt x="39957" y="3608"/>
                    <a:pt x="39968" y="5098"/>
                    <a:pt x="39979" y="6587"/>
                  </a:cubicBezTo>
                  <a:cubicBezTo>
                    <a:pt x="39981" y="6800"/>
                    <a:pt x="39982" y="7014"/>
                    <a:pt x="39984" y="7227"/>
                  </a:cubicBezTo>
                  <a:cubicBezTo>
                    <a:pt x="39624" y="7316"/>
                    <a:pt x="39256" y="7377"/>
                    <a:pt x="38879" y="7409"/>
                  </a:cubicBezTo>
                  <a:cubicBezTo>
                    <a:pt x="38768" y="7418"/>
                    <a:pt x="38656" y="7423"/>
                    <a:pt x="38545" y="7423"/>
                  </a:cubicBezTo>
                  <a:cubicBezTo>
                    <a:pt x="38017" y="7423"/>
                    <a:pt x="37499" y="7320"/>
                    <a:pt x="36994" y="7148"/>
                  </a:cubicBezTo>
                  <a:cubicBezTo>
                    <a:pt x="37073" y="7132"/>
                    <a:pt x="37149" y="7087"/>
                    <a:pt x="37152" y="7027"/>
                  </a:cubicBezTo>
                  <a:cubicBezTo>
                    <a:pt x="37233" y="5354"/>
                    <a:pt x="37314" y="3679"/>
                    <a:pt x="37396" y="2006"/>
                  </a:cubicBezTo>
                  <a:cubicBezTo>
                    <a:pt x="37405" y="1814"/>
                    <a:pt x="37415" y="1621"/>
                    <a:pt x="37423" y="1429"/>
                  </a:cubicBezTo>
                  <a:close/>
                  <a:moveTo>
                    <a:pt x="8824" y="4189"/>
                  </a:moveTo>
                  <a:cubicBezTo>
                    <a:pt x="9606" y="4547"/>
                    <a:pt x="10370" y="4944"/>
                    <a:pt x="11110" y="5382"/>
                  </a:cubicBezTo>
                  <a:cubicBezTo>
                    <a:pt x="11102" y="5387"/>
                    <a:pt x="11096" y="5394"/>
                    <a:pt x="11091" y="5400"/>
                  </a:cubicBezTo>
                  <a:cubicBezTo>
                    <a:pt x="10447" y="6186"/>
                    <a:pt x="9806" y="6948"/>
                    <a:pt x="8987" y="7492"/>
                  </a:cubicBezTo>
                  <a:cubicBezTo>
                    <a:pt x="8935" y="6448"/>
                    <a:pt x="8883" y="5405"/>
                    <a:pt x="8832" y="4363"/>
                  </a:cubicBezTo>
                  <a:cubicBezTo>
                    <a:pt x="8828" y="4305"/>
                    <a:pt x="8825" y="4247"/>
                    <a:pt x="8824" y="4189"/>
                  </a:cubicBezTo>
                  <a:close/>
                  <a:moveTo>
                    <a:pt x="27784" y="2984"/>
                  </a:moveTo>
                  <a:cubicBezTo>
                    <a:pt x="28089" y="3117"/>
                    <a:pt x="28392" y="3260"/>
                    <a:pt x="28694" y="3410"/>
                  </a:cubicBezTo>
                  <a:cubicBezTo>
                    <a:pt x="28642" y="4266"/>
                    <a:pt x="28590" y="5122"/>
                    <a:pt x="28539" y="5977"/>
                  </a:cubicBezTo>
                  <a:cubicBezTo>
                    <a:pt x="28530" y="6102"/>
                    <a:pt x="28525" y="6226"/>
                    <a:pt x="28516" y="6350"/>
                  </a:cubicBezTo>
                  <a:cubicBezTo>
                    <a:pt x="28514" y="6386"/>
                    <a:pt x="28530" y="6409"/>
                    <a:pt x="28558" y="6426"/>
                  </a:cubicBezTo>
                  <a:cubicBezTo>
                    <a:pt x="28286" y="6841"/>
                    <a:pt x="27991" y="7244"/>
                    <a:pt x="27655" y="7609"/>
                  </a:cubicBezTo>
                  <a:cubicBezTo>
                    <a:pt x="27694" y="6226"/>
                    <a:pt x="27732" y="4840"/>
                    <a:pt x="27771" y="3457"/>
                  </a:cubicBezTo>
                  <a:cubicBezTo>
                    <a:pt x="27776" y="3299"/>
                    <a:pt x="27779" y="3141"/>
                    <a:pt x="27784" y="2984"/>
                  </a:cubicBezTo>
                  <a:close/>
                  <a:moveTo>
                    <a:pt x="18714" y="1961"/>
                  </a:moveTo>
                  <a:lnTo>
                    <a:pt x="18681" y="7441"/>
                  </a:lnTo>
                  <a:cubicBezTo>
                    <a:pt x="18678" y="7622"/>
                    <a:pt x="18677" y="7805"/>
                    <a:pt x="18676" y="7987"/>
                  </a:cubicBezTo>
                  <a:cubicBezTo>
                    <a:pt x="18113" y="7671"/>
                    <a:pt x="17562" y="7328"/>
                    <a:pt x="17024" y="6976"/>
                  </a:cubicBezTo>
                  <a:cubicBezTo>
                    <a:pt x="17031" y="6963"/>
                    <a:pt x="17036" y="6948"/>
                    <a:pt x="17036" y="6934"/>
                  </a:cubicBezTo>
                  <a:lnTo>
                    <a:pt x="17122" y="3025"/>
                  </a:lnTo>
                  <a:cubicBezTo>
                    <a:pt x="17127" y="2838"/>
                    <a:pt x="17130" y="2648"/>
                    <a:pt x="17135" y="2461"/>
                  </a:cubicBezTo>
                  <a:cubicBezTo>
                    <a:pt x="17135" y="2452"/>
                    <a:pt x="17135" y="2445"/>
                    <a:pt x="17134" y="2438"/>
                  </a:cubicBezTo>
                  <a:cubicBezTo>
                    <a:pt x="17644" y="2241"/>
                    <a:pt x="18171" y="2081"/>
                    <a:pt x="18714" y="1961"/>
                  </a:cubicBezTo>
                  <a:close/>
                  <a:moveTo>
                    <a:pt x="7168" y="3500"/>
                  </a:moveTo>
                  <a:lnTo>
                    <a:pt x="7168" y="3500"/>
                  </a:lnTo>
                  <a:cubicBezTo>
                    <a:pt x="7605" y="3665"/>
                    <a:pt x="8037" y="3842"/>
                    <a:pt x="8464" y="4029"/>
                  </a:cubicBezTo>
                  <a:cubicBezTo>
                    <a:pt x="8514" y="5048"/>
                    <a:pt x="8565" y="6070"/>
                    <a:pt x="8615" y="7089"/>
                  </a:cubicBezTo>
                  <a:cubicBezTo>
                    <a:pt x="8624" y="7240"/>
                    <a:pt x="8629" y="7390"/>
                    <a:pt x="8638" y="7542"/>
                  </a:cubicBezTo>
                  <a:cubicBezTo>
                    <a:pt x="8641" y="7603"/>
                    <a:pt x="8689" y="7634"/>
                    <a:pt x="8748" y="7641"/>
                  </a:cubicBezTo>
                  <a:cubicBezTo>
                    <a:pt x="8504" y="7783"/>
                    <a:pt x="8245" y="7906"/>
                    <a:pt x="7964" y="8006"/>
                  </a:cubicBezTo>
                  <a:cubicBezTo>
                    <a:pt x="7770" y="8073"/>
                    <a:pt x="7575" y="8134"/>
                    <a:pt x="7377" y="8187"/>
                  </a:cubicBezTo>
                  <a:cubicBezTo>
                    <a:pt x="7315" y="6769"/>
                    <a:pt x="7250" y="5351"/>
                    <a:pt x="7187" y="3935"/>
                  </a:cubicBezTo>
                  <a:cubicBezTo>
                    <a:pt x="7180" y="3789"/>
                    <a:pt x="7174" y="3646"/>
                    <a:pt x="7168" y="3500"/>
                  </a:cubicBezTo>
                  <a:close/>
                  <a:moveTo>
                    <a:pt x="1293" y="1938"/>
                  </a:moveTo>
                  <a:lnTo>
                    <a:pt x="1293" y="1938"/>
                  </a:lnTo>
                  <a:cubicBezTo>
                    <a:pt x="1589" y="1978"/>
                    <a:pt x="1884" y="2027"/>
                    <a:pt x="2180" y="2079"/>
                  </a:cubicBezTo>
                  <a:cubicBezTo>
                    <a:pt x="2226" y="3986"/>
                    <a:pt x="2271" y="5892"/>
                    <a:pt x="2318" y="7799"/>
                  </a:cubicBezTo>
                  <a:cubicBezTo>
                    <a:pt x="2323" y="8012"/>
                    <a:pt x="2328" y="8222"/>
                    <a:pt x="2335" y="8435"/>
                  </a:cubicBezTo>
                  <a:cubicBezTo>
                    <a:pt x="2012" y="8405"/>
                    <a:pt x="1691" y="8366"/>
                    <a:pt x="1371" y="8317"/>
                  </a:cubicBezTo>
                  <a:cubicBezTo>
                    <a:pt x="1349" y="6413"/>
                    <a:pt x="1326" y="4509"/>
                    <a:pt x="1303" y="2603"/>
                  </a:cubicBezTo>
                  <a:cubicBezTo>
                    <a:pt x="1299" y="2381"/>
                    <a:pt x="1297" y="2158"/>
                    <a:pt x="1293" y="1938"/>
                  </a:cubicBezTo>
                  <a:close/>
                  <a:moveTo>
                    <a:pt x="5555" y="2941"/>
                  </a:moveTo>
                  <a:lnTo>
                    <a:pt x="5555" y="2941"/>
                  </a:lnTo>
                  <a:cubicBezTo>
                    <a:pt x="5786" y="3015"/>
                    <a:pt x="6014" y="3090"/>
                    <a:pt x="6241" y="3167"/>
                  </a:cubicBezTo>
                  <a:cubicBezTo>
                    <a:pt x="6432" y="3232"/>
                    <a:pt x="6620" y="3299"/>
                    <a:pt x="6809" y="3367"/>
                  </a:cubicBezTo>
                  <a:cubicBezTo>
                    <a:pt x="6872" y="4782"/>
                    <a:pt x="6937" y="6200"/>
                    <a:pt x="7000" y="7615"/>
                  </a:cubicBezTo>
                  <a:cubicBezTo>
                    <a:pt x="7009" y="7821"/>
                    <a:pt x="7018" y="8026"/>
                    <a:pt x="7027" y="8232"/>
                  </a:cubicBezTo>
                  <a:cubicBezTo>
                    <a:pt x="7027" y="8245"/>
                    <a:pt x="7031" y="8258"/>
                    <a:pt x="7033" y="8270"/>
                  </a:cubicBezTo>
                  <a:cubicBezTo>
                    <a:pt x="6609" y="8362"/>
                    <a:pt x="6177" y="8424"/>
                    <a:pt x="5743" y="8463"/>
                  </a:cubicBezTo>
                  <a:cubicBezTo>
                    <a:pt x="5686" y="6794"/>
                    <a:pt x="5631" y="5124"/>
                    <a:pt x="5573" y="3455"/>
                  </a:cubicBezTo>
                  <a:cubicBezTo>
                    <a:pt x="5566" y="3284"/>
                    <a:pt x="5561" y="3112"/>
                    <a:pt x="5555" y="2941"/>
                  </a:cubicBezTo>
                  <a:close/>
                  <a:moveTo>
                    <a:pt x="2529" y="2145"/>
                  </a:moveTo>
                  <a:lnTo>
                    <a:pt x="2529" y="2145"/>
                  </a:lnTo>
                  <a:cubicBezTo>
                    <a:pt x="2891" y="2219"/>
                    <a:pt x="3252" y="2299"/>
                    <a:pt x="3609" y="2388"/>
                  </a:cubicBezTo>
                  <a:lnTo>
                    <a:pt x="3609" y="7818"/>
                  </a:lnTo>
                  <a:lnTo>
                    <a:pt x="3609" y="8515"/>
                  </a:lnTo>
                  <a:cubicBezTo>
                    <a:pt x="3300" y="8504"/>
                    <a:pt x="2993" y="8489"/>
                    <a:pt x="2683" y="8464"/>
                  </a:cubicBezTo>
                  <a:cubicBezTo>
                    <a:pt x="2638" y="6576"/>
                    <a:pt x="2590" y="4686"/>
                    <a:pt x="2545" y="2797"/>
                  </a:cubicBezTo>
                  <a:cubicBezTo>
                    <a:pt x="2541" y="2580"/>
                    <a:pt x="2533" y="2363"/>
                    <a:pt x="2529" y="2145"/>
                  </a:cubicBezTo>
                  <a:close/>
                  <a:moveTo>
                    <a:pt x="3956" y="2474"/>
                  </a:moveTo>
                  <a:cubicBezTo>
                    <a:pt x="4374" y="2584"/>
                    <a:pt x="4790" y="2703"/>
                    <a:pt x="5201" y="2829"/>
                  </a:cubicBezTo>
                  <a:cubicBezTo>
                    <a:pt x="5258" y="4505"/>
                    <a:pt x="5316" y="6181"/>
                    <a:pt x="5373" y="7857"/>
                  </a:cubicBezTo>
                  <a:cubicBezTo>
                    <a:pt x="5379" y="8067"/>
                    <a:pt x="5387" y="8279"/>
                    <a:pt x="5394" y="8489"/>
                  </a:cubicBezTo>
                  <a:cubicBezTo>
                    <a:pt x="5154" y="8504"/>
                    <a:pt x="4911" y="8515"/>
                    <a:pt x="4671" y="8519"/>
                  </a:cubicBezTo>
                  <a:cubicBezTo>
                    <a:pt x="4532" y="8522"/>
                    <a:pt x="4393" y="8523"/>
                    <a:pt x="4253" y="8523"/>
                  </a:cubicBezTo>
                  <a:cubicBezTo>
                    <a:pt x="4154" y="8523"/>
                    <a:pt x="4055" y="8522"/>
                    <a:pt x="3956" y="8521"/>
                  </a:cubicBezTo>
                  <a:lnTo>
                    <a:pt x="3956" y="3055"/>
                  </a:lnTo>
                  <a:lnTo>
                    <a:pt x="3956" y="2474"/>
                  </a:lnTo>
                  <a:close/>
                  <a:moveTo>
                    <a:pt x="26139" y="2367"/>
                  </a:moveTo>
                  <a:cubicBezTo>
                    <a:pt x="26595" y="2510"/>
                    <a:pt x="27046" y="2677"/>
                    <a:pt x="27493" y="2860"/>
                  </a:cubicBezTo>
                  <a:cubicBezTo>
                    <a:pt x="27463" y="2877"/>
                    <a:pt x="27442" y="2896"/>
                    <a:pt x="27442" y="2919"/>
                  </a:cubicBezTo>
                  <a:lnTo>
                    <a:pt x="27321" y="7298"/>
                  </a:lnTo>
                  <a:cubicBezTo>
                    <a:pt x="27314" y="7508"/>
                    <a:pt x="27309" y="7719"/>
                    <a:pt x="27303" y="7929"/>
                  </a:cubicBezTo>
                  <a:cubicBezTo>
                    <a:pt x="27303" y="7937"/>
                    <a:pt x="27311" y="7942"/>
                    <a:pt x="27327" y="7944"/>
                  </a:cubicBezTo>
                  <a:cubicBezTo>
                    <a:pt x="27304" y="7968"/>
                    <a:pt x="27281" y="7988"/>
                    <a:pt x="27258" y="8009"/>
                  </a:cubicBezTo>
                  <a:cubicBezTo>
                    <a:pt x="26912" y="8328"/>
                    <a:pt x="26535" y="8592"/>
                    <a:pt x="26139" y="8806"/>
                  </a:cubicBezTo>
                  <a:lnTo>
                    <a:pt x="26139" y="3110"/>
                  </a:lnTo>
                  <a:lnTo>
                    <a:pt x="26139" y="2367"/>
                  </a:lnTo>
                  <a:close/>
                  <a:moveTo>
                    <a:pt x="20388" y="1710"/>
                  </a:moveTo>
                  <a:cubicBezTo>
                    <a:pt x="20386" y="1716"/>
                    <a:pt x="20386" y="1722"/>
                    <a:pt x="20386" y="1729"/>
                  </a:cubicBezTo>
                  <a:cubicBezTo>
                    <a:pt x="20410" y="3890"/>
                    <a:pt x="20433" y="6048"/>
                    <a:pt x="20456" y="8209"/>
                  </a:cubicBezTo>
                  <a:cubicBezTo>
                    <a:pt x="20457" y="8424"/>
                    <a:pt x="20461" y="8640"/>
                    <a:pt x="20462" y="8854"/>
                  </a:cubicBezTo>
                  <a:cubicBezTo>
                    <a:pt x="19972" y="8657"/>
                    <a:pt x="19494" y="8427"/>
                    <a:pt x="19025" y="8177"/>
                  </a:cubicBezTo>
                  <a:cubicBezTo>
                    <a:pt x="19037" y="6351"/>
                    <a:pt x="19048" y="4524"/>
                    <a:pt x="19059" y="2699"/>
                  </a:cubicBezTo>
                  <a:lnTo>
                    <a:pt x="19064" y="1905"/>
                  </a:lnTo>
                  <a:cubicBezTo>
                    <a:pt x="19064" y="1899"/>
                    <a:pt x="19064" y="1892"/>
                    <a:pt x="19063" y="1887"/>
                  </a:cubicBezTo>
                  <a:cubicBezTo>
                    <a:pt x="19478" y="1809"/>
                    <a:pt x="19904" y="1750"/>
                    <a:pt x="20339" y="1713"/>
                  </a:cubicBezTo>
                  <a:cubicBezTo>
                    <a:pt x="20354" y="1712"/>
                    <a:pt x="20371" y="1710"/>
                    <a:pt x="20388" y="1710"/>
                  </a:cubicBezTo>
                  <a:close/>
                  <a:moveTo>
                    <a:pt x="21611" y="1659"/>
                  </a:moveTo>
                  <a:cubicBezTo>
                    <a:pt x="21766" y="1659"/>
                    <a:pt x="21921" y="1662"/>
                    <a:pt x="22075" y="1667"/>
                  </a:cubicBezTo>
                  <a:cubicBezTo>
                    <a:pt x="22075" y="1670"/>
                    <a:pt x="22074" y="1674"/>
                    <a:pt x="22074" y="1678"/>
                  </a:cubicBezTo>
                  <a:cubicBezTo>
                    <a:pt x="22021" y="3960"/>
                    <a:pt x="21968" y="6241"/>
                    <a:pt x="21916" y="8524"/>
                  </a:cubicBezTo>
                  <a:cubicBezTo>
                    <a:pt x="21910" y="8787"/>
                    <a:pt x="21905" y="9050"/>
                    <a:pt x="21898" y="9312"/>
                  </a:cubicBezTo>
                  <a:cubicBezTo>
                    <a:pt x="21870" y="9306"/>
                    <a:pt x="21839" y="9299"/>
                    <a:pt x="21811" y="9291"/>
                  </a:cubicBezTo>
                  <a:cubicBezTo>
                    <a:pt x="21471" y="9208"/>
                    <a:pt x="21139" y="9104"/>
                    <a:pt x="20811" y="8986"/>
                  </a:cubicBezTo>
                  <a:cubicBezTo>
                    <a:pt x="20788" y="6845"/>
                    <a:pt x="20766" y="4706"/>
                    <a:pt x="20741" y="2567"/>
                  </a:cubicBezTo>
                  <a:cubicBezTo>
                    <a:pt x="20739" y="2273"/>
                    <a:pt x="20735" y="1979"/>
                    <a:pt x="20732" y="1685"/>
                  </a:cubicBezTo>
                  <a:cubicBezTo>
                    <a:pt x="21028" y="1668"/>
                    <a:pt x="21320" y="1659"/>
                    <a:pt x="21611" y="1659"/>
                  </a:cubicBezTo>
                  <a:close/>
                  <a:moveTo>
                    <a:pt x="24528" y="1950"/>
                  </a:moveTo>
                  <a:cubicBezTo>
                    <a:pt x="24960" y="2038"/>
                    <a:pt x="25387" y="2143"/>
                    <a:pt x="25810" y="2267"/>
                  </a:cubicBezTo>
                  <a:cubicBezTo>
                    <a:pt x="25799" y="2281"/>
                    <a:pt x="25791" y="2299"/>
                    <a:pt x="25791" y="2317"/>
                  </a:cubicBezTo>
                  <a:lnTo>
                    <a:pt x="25791" y="8202"/>
                  </a:lnTo>
                  <a:lnTo>
                    <a:pt x="25791" y="8980"/>
                  </a:lnTo>
                  <a:cubicBezTo>
                    <a:pt x="25320" y="9192"/>
                    <a:pt x="24823" y="9338"/>
                    <a:pt x="24314" y="9418"/>
                  </a:cubicBezTo>
                  <a:cubicBezTo>
                    <a:pt x="24377" y="7232"/>
                    <a:pt x="24439" y="5045"/>
                    <a:pt x="24502" y="2860"/>
                  </a:cubicBezTo>
                  <a:cubicBezTo>
                    <a:pt x="24510" y="2557"/>
                    <a:pt x="24520" y="2254"/>
                    <a:pt x="24528" y="1950"/>
                  </a:cubicBezTo>
                  <a:close/>
                  <a:moveTo>
                    <a:pt x="22422" y="1681"/>
                  </a:moveTo>
                  <a:cubicBezTo>
                    <a:pt x="23023" y="1713"/>
                    <a:pt x="23616" y="1784"/>
                    <a:pt x="24199" y="1887"/>
                  </a:cubicBezTo>
                  <a:cubicBezTo>
                    <a:pt x="24187" y="1903"/>
                    <a:pt x="24181" y="1918"/>
                    <a:pt x="24181" y="1936"/>
                  </a:cubicBezTo>
                  <a:cubicBezTo>
                    <a:pt x="24116" y="4154"/>
                    <a:pt x="24054" y="6373"/>
                    <a:pt x="23990" y="8590"/>
                  </a:cubicBezTo>
                  <a:cubicBezTo>
                    <a:pt x="23981" y="8880"/>
                    <a:pt x="23973" y="9169"/>
                    <a:pt x="23965" y="9459"/>
                  </a:cubicBezTo>
                  <a:cubicBezTo>
                    <a:pt x="23770" y="9478"/>
                    <a:pt x="23574" y="9488"/>
                    <a:pt x="23377" y="9488"/>
                  </a:cubicBezTo>
                  <a:cubicBezTo>
                    <a:pt x="23001" y="9488"/>
                    <a:pt x="22622" y="9453"/>
                    <a:pt x="22245" y="9386"/>
                  </a:cubicBezTo>
                  <a:cubicBezTo>
                    <a:pt x="22297" y="7132"/>
                    <a:pt x="22349" y="4880"/>
                    <a:pt x="22400" y="2628"/>
                  </a:cubicBezTo>
                  <a:cubicBezTo>
                    <a:pt x="22407" y="2312"/>
                    <a:pt x="22416" y="1997"/>
                    <a:pt x="22422" y="1681"/>
                  </a:cubicBezTo>
                  <a:close/>
                  <a:moveTo>
                    <a:pt x="36682" y="1"/>
                  </a:moveTo>
                  <a:cubicBezTo>
                    <a:pt x="36234" y="1"/>
                    <a:pt x="35785" y="30"/>
                    <a:pt x="35340" y="87"/>
                  </a:cubicBezTo>
                  <a:cubicBezTo>
                    <a:pt x="33996" y="262"/>
                    <a:pt x="32715" y="767"/>
                    <a:pt x="31707" y="1690"/>
                  </a:cubicBezTo>
                  <a:cubicBezTo>
                    <a:pt x="31282" y="2079"/>
                    <a:pt x="30917" y="2523"/>
                    <a:pt x="30591" y="2994"/>
                  </a:cubicBezTo>
                  <a:cubicBezTo>
                    <a:pt x="28097" y="1364"/>
                    <a:pt x="25341" y="98"/>
                    <a:pt x="22312" y="98"/>
                  </a:cubicBezTo>
                  <a:cubicBezTo>
                    <a:pt x="22257" y="98"/>
                    <a:pt x="22203" y="98"/>
                    <a:pt x="22149" y="99"/>
                  </a:cubicBezTo>
                  <a:cubicBezTo>
                    <a:pt x="19602" y="136"/>
                    <a:pt x="16891" y="647"/>
                    <a:pt x="14692" y="1988"/>
                  </a:cubicBezTo>
                  <a:cubicBezTo>
                    <a:pt x="13829" y="2513"/>
                    <a:pt x="13070" y="3171"/>
                    <a:pt x="12381" y="3905"/>
                  </a:cubicBezTo>
                  <a:cubicBezTo>
                    <a:pt x="11539" y="3395"/>
                    <a:pt x="10673" y="2930"/>
                    <a:pt x="9762" y="2552"/>
                  </a:cubicBezTo>
                  <a:cubicBezTo>
                    <a:pt x="7140" y="1467"/>
                    <a:pt x="4151" y="862"/>
                    <a:pt x="1274" y="862"/>
                  </a:cubicBezTo>
                  <a:cubicBezTo>
                    <a:pt x="951" y="862"/>
                    <a:pt x="628" y="869"/>
                    <a:pt x="308" y="885"/>
                  </a:cubicBezTo>
                  <a:cubicBezTo>
                    <a:pt x="139" y="892"/>
                    <a:pt x="30" y="1084"/>
                    <a:pt x="247" y="1084"/>
                  </a:cubicBezTo>
                  <a:cubicBezTo>
                    <a:pt x="252" y="1084"/>
                    <a:pt x="258" y="1084"/>
                    <a:pt x="264" y="1083"/>
                  </a:cubicBezTo>
                  <a:cubicBezTo>
                    <a:pt x="543" y="1070"/>
                    <a:pt x="826" y="1063"/>
                    <a:pt x="1113" y="1063"/>
                  </a:cubicBezTo>
                  <a:cubicBezTo>
                    <a:pt x="3634" y="1063"/>
                    <a:pt x="6400" y="1579"/>
                    <a:pt x="8775" y="2446"/>
                  </a:cubicBezTo>
                  <a:cubicBezTo>
                    <a:pt x="13038" y="4000"/>
                    <a:pt x="16239" y="7525"/>
                    <a:pt x="20466" y="9124"/>
                  </a:cubicBezTo>
                  <a:lnTo>
                    <a:pt x="20466" y="9139"/>
                  </a:lnTo>
                  <a:cubicBezTo>
                    <a:pt x="20466" y="9174"/>
                    <a:pt x="20507" y="9188"/>
                    <a:pt x="20559" y="9188"/>
                  </a:cubicBezTo>
                  <a:cubicBezTo>
                    <a:pt x="20580" y="9188"/>
                    <a:pt x="20602" y="9186"/>
                    <a:pt x="20625" y="9182"/>
                  </a:cubicBezTo>
                  <a:cubicBezTo>
                    <a:pt x="21044" y="9335"/>
                    <a:pt x="21471" y="9458"/>
                    <a:pt x="21904" y="9544"/>
                  </a:cubicBezTo>
                  <a:cubicBezTo>
                    <a:pt x="21921" y="9586"/>
                    <a:pt x="21970" y="9604"/>
                    <a:pt x="22027" y="9604"/>
                  </a:cubicBezTo>
                  <a:cubicBezTo>
                    <a:pt x="22060" y="9604"/>
                    <a:pt x="22095" y="9598"/>
                    <a:pt x="22128" y="9587"/>
                  </a:cubicBezTo>
                  <a:cubicBezTo>
                    <a:pt x="22537" y="9657"/>
                    <a:pt x="22948" y="9695"/>
                    <a:pt x="23359" y="9695"/>
                  </a:cubicBezTo>
                  <a:cubicBezTo>
                    <a:pt x="24098" y="9695"/>
                    <a:pt x="24836" y="9573"/>
                    <a:pt x="25555" y="9297"/>
                  </a:cubicBezTo>
                  <a:cubicBezTo>
                    <a:pt x="25697" y="9241"/>
                    <a:pt x="25833" y="9182"/>
                    <a:pt x="25969" y="9118"/>
                  </a:cubicBezTo>
                  <a:cubicBezTo>
                    <a:pt x="26031" y="9109"/>
                    <a:pt x="26091" y="9081"/>
                    <a:pt x="26122" y="9045"/>
                  </a:cubicBezTo>
                  <a:cubicBezTo>
                    <a:pt x="27107" y="8544"/>
                    <a:pt x="27920" y="7791"/>
                    <a:pt x="28572" y="6890"/>
                  </a:cubicBezTo>
                  <a:cubicBezTo>
                    <a:pt x="29207" y="6011"/>
                    <a:pt x="29713" y="5008"/>
                    <a:pt x="30270" y="4053"/>
                  </a:cubicBezTo>
                  <a:cubicBezTo>
                    <a:pt x="30287" y="4037"/>
                    <a:pt x="30296" y="4021"/>
                    <a:pt x="30300" y="4003"/>
                  </a:cubicBezTo>
                  <a:cubicBezTo>
                    <a:pt x="31068" y="2697"/>
                    <a:pt x="31938" y="1487"/>
                    <a:pt x="33387" y="816"/>
                  </a:cubicBezTo>
                  <a:cubicBezTo>
                    <a:pt x="34344" y="374"/>
                    <a:pt x="35432" y="176"/>
                    <a:pt x="36528" y="176"/>
                  </a:cubicBezTo>
                  <a:cubicBezTo>
                    <a:pt x="37774" y="176"/>
                    <a:pt x="39031" y="431"/>
                    <a:pt x="40120" y="872"/>
                  </a:cubicBezTo>
                  <a:cubicBezTo>
                    <a:pt x="42069" y="1659"/>
                    <a:pt x="43655" y="3083"/>
                    <a:pt x="45391" y="4231"/>
                  </a:cubicBezTo>
                  <a:cubicBezTo>
                    <a:pt x="45220" y="4355"/>
                    <a:pt x="45049" y="4479"/>
                    <a:pt x="44876" y="4603"/>
                  </a:cubicBezTo>
                  <a:cubicBezTo>
                    <a:pt x="43279" y="3490"/>
                    <a:pt x="41572" y="2460"/>
                    <a:pt x="39754" y="1744"/>
                  </a:cubicBezTo>
                  <a:cubicBezTo>
                    <a:pt x="38890" y="1404"/>
                    <a:pt x="37964" y="1147"/>
                    <a:pt x="37036" y="1147"/>
                  </a:cubicBezTo>
                  <a:cubicBezTo>
                    <a:pt x="36681" y="1147"/>
                    <a:pt x="36326" y="1185"/>
                    <a:pt x="35974" y="1269"/>
                  </a:cubicBezTo>
                  <a:cubicBezTo>
                    <a:pt x="32663" y="2065"/>
                    <a:pt x="31326" y="5929"/>
                    <a:pt x="29407" y="8292"/>
                  </a:cubicBezTo>
                  <a:cubicBezTo>
                    <a:pt x="28169" y="9819"/>
                    <a:pt x="26484" y="10944"/>
                    <a:pt x="24529" y="11286"/>
                  </a:cubicBezTo>
                  <a:cubicBezTo>
                    <a:pt x="24076" y="11365"/>
                    <a:pt x="23620" y="11403"/>
                    <a:pt x="23165" y="11403"/>
                  </a:cubicBezTo>
                  <a:cubicBezTo>
                    <a:pt x="21537" y="11403"/>
                    <a:pt x="19922" y="10926"/>
                    <a:pt x="18467" y="10201"/>
                  </a:cubicBezTo>
                  <a:cubicBezTo>
                    <a:pt x="16355" y="9149"/>
                    <a:pt x="14761" y="7485"/>
                    <a:pt x="12857" y="6141"/>
                  </a:cubicBezTo>
                  <a:cubicBezTo>
                    <a:pt x="11584" y="5242"/>
                    <a:pt x="10215" y="4486"/>
                    <a:pt x="8791" y="3855"/>
                  </a:cubicBezTo>
                  <a:cubicBezTo>
                    <a:pt x="8769" y="3825"/>
                    <a:pt x="8726" y="3808"/>
                    <a:pt x="8681" y="3807"/>
                  </a:cubicBezTo>
                  <a:cubicBezTo>
                    <a:pt x="8309" y="3644"/>
                    <a:pt x="7933" y="3487"/>
                    <a:pt x="7555" y="3341"/>
                  </a:cubicBezTo>
                  <a:cubicBezTo>
                    <a:pt x="5277" y="2460"/>
                    <a:pt x="2796" y="1763"/>
                    <a:pt x="349" y="1576"/>
                  </a:cubicBezTo>
                  <a:cubicBezTo>
                    <a:pt x="345" y="1576"/>
                    <a:pt x="340" y="1576"/>
                    <a:pt x="336" y="1576"/>
                  </a:cubicBezTo>
                  <a:cubicBezTo>
                    <a:pt x="175" y="1576"/>
                    <a:pt x="0" y="1801"/>
                    <a:pt x="227" y="1818"/>
                  </a:cubicBezTo>
                  <a:cubicBezTo>
                    <a:pt x="466" y="1836"/>
                    <a:pt x="708" y="1860"/>
                    <a:pt x="950" y="1890"/>
                  </a:cubicBezTo>
                  <a:cubicBezTo>
                    <a:pt x="972" y="3803"/>
                    <a:pt x="997" y="5718"/>
                    <a:pt x="1020" y="7631"/>
                  </a:cubicBezTo>
                  <a:cubicBezTo>
                    <a:pt x="1023" y="7840"/>
                    <a:pt x="1024" y="8050"/>
                    <a:pt x="1028" y="8259"/>
                  </a:cubicBezTo>
                  <a:cubicBezTo>
                    <a:pt x="854" y="8231"/>
                    <a:pt x="679" y="8199"/>
                    <a:pt x="505" y="8162"/>
                  </a:cubicBezTo>
                  <a:cubicBezTo>
                    <a:pt x="494" y="8160"/>
                    <a:pt x="482" y="8159"/>
                    <a:pt x="471" y="8159"/>
                  </a:cubicBezTo>
                  <a:cubicBezTo>
                    <a:pt x="306" y="8159"/>
                    <a:pt x="174" y="8385"/>
                    <a:pt x="389" y="8428"/>
                  </a:cubicBezTo>
                  <a:cubicBezTo>
                    <a:pt x="1615" y="8674"/>
                    <a:pt x="2889" y="8793"/>
                    <a:pt x="4146" y="8793"/>
                  </a:cubicBezTo>
                  <a:cubicBezTo>
                    <a:pt x="4438" y="8793"/>
                    <a:pt x="4728" y="8787"/>
                    <a:pt x="5017" y="8774"/>
                  </a:cubicBezTo>
                  <a:cubicBezTo>
                    <a:pt x="6148" y="8724"/>
                    <a:pt x="7300" y="8562"/>
                    <a:pt x="8356" y="8135"/>
                  </a:cubicBezTo>
                  <a:cubicBezTo>
                    <a:pt x="9638" y="7615"/>
                    <a:pt x="10510" y="6581"/>
                    <a:pt x="11368" y="5532"/>
                  </a:cubicBezTo>
                  <a:cubicBezTo>
                    <a:pt x="11466" y="5593"/>
                    <a:pt x="11564" y="5653"/>
                    <a:pt x="11664" y="5715"/>
                  </a:cubicBezTo>
                  <a:cubicBezTo>
                    <a:pt x="11790" y="5795"/>
                    <a:pt x="11918" y="5878"/>
                    <a:pt x="12042" y="5963"/>
                  </a:cubicBezTo>
                  <a:cubicBezTo>
                    <a:pt x="11995" y="5974"/>
                    <a:pt x="11955" y="5992"/>
                    <a:pt x="11936" y="6013"/>
                  </a:cubicBezTo>
                  <a:cubicBezTo>
                    <a:pt x="10896" y="7169"/>
                    <a:pt x="9919" y="8353"/>
                    <a:pt x="8451" y="8968"/>
                  </a:cubicBezTo>
                  <a:cubicBezTo>
                    <a:pt x="7291" y="9453"/>
                    <a:pt x="6019" y="9654"/>
                    <a:pt x="4772" y="9748"/>
                  </a:cubicBezTo>
                  <a:cubicBezTo>
                    <a:pt x="4216" y="9789"/>
                    <a:pt x="3655" y="9811"/>
                    <a:pt x="3092" y="9811"/>
                  </a:cubicBezTo>
                  <a:cubicBezTo>
                    <a:pt x="2216" y="9811"/>
                    <a:pt x="1337" y="9758"/>
                    <a:pt x="476" y="9641"/>
                  </a:cubicBezTo>
                  <a:cubicBezTo>
                    <a:pt x="472" y="9640"/>
                    <a:pt x="468" y="9640"/>
                    <a:pt x="463" y="9640"/>
                  </a:cubicBezTo>
                  <a:cubicBezTo>
                    <a:pt x="359" y="9640"/>
                    <a:pt x="82" y="9784"/>
                    <a:pt x="259" y="9809"/>
                  </a:cubicBezTo>
                  <a:cubicBezTo>
                    <a:pt x="1142" y="9929"/>
                    <a:pt x="2043" y="9986"/>
                    <a:pt x="2944" y="9986"/>
                  </a:cubicBezTo>
                  <a:cubicBezTo>
                    <a:pt x="3716" y="9986"/>
                    <a:pt x="4488" y="9944"/>
                    <a:pt x="5246" y="9864"/>
                  </a:cubicBezTo>
                  <a:cubicBezTo>
                    <a:pt x="6472" y="9735"/>
                    <a:pt x="7712" y="9485"/>
                    <a:pt x="8836" y="8969"/>
                  </a:cubicBezTo>
                  <a:cubicBezTo>
                    <a:pt x="10233" y="8329"/>
                    <a:pt x="11193" y="7187"/>
                    <a:pt x="12197" y="6067"/>
                  </a:cubicBezTo>
                  <a:cubicBezTo>
                    <a:pt x="13919" y="7261"/>
                    <a:pt x="15399" y="8768"/>
                    <a:pt x="17205" y="9846"/>
                  </a:cubicBezTo>
                  <a:cubicBezTo>
                    <a:pt x="19006" y="10922"/>
                    <a:pt x="21078" y="11620"/>
                    <a:pt x="23130" y="11620"/>
                  </a:cubicBezTo>
                  <a:cubicBezTo>
                    <a:pt x="24563" y="11620"/>
                    <a:pt x="25986" y="11280"/>
                    <a:pt x="27300" y="10491"/>
                  </a:cubicBezTo>
                  <a:cubicBezTo>
                    <a:pt x="28948" y="9503"/>
                    <a:pt x="30001" y="8031"/>
                    <a:pt x="31009" y="6439"/>
                  </a:cubicBezTo>
                  <a:cubicBezTo>
                    <a:pt x="31255" y="6052"/>
                    <a:pt x="31506" y="5654"/>
                    <a:pt x="31771" y="5264"/>
                  </a:cubicBezTo>
                  <a:cubicBezTo>
                    <a:pt x="33462" y="6401"/>
                    <a:pt x="35193" y="7698"/>
                    <a:pt x="37210" y="8169"/>
                  </a:cubicBezTo>
                  <a:cubicBezTo>
                    <a:pt x="37703" y="8284"/>
                    <a:pt x="38206" y="8337"/>
                    <a:pt x="38711" y="8337"/>
                  </a:cubicBezTo>
                  <a:cubicBezTo>
                    <a:pt x="39745" y="8337"/>
                    <a:pt x="40785" y="8117"/>
                    <a:pt x="41751" y="7774"/>
                  </a:cubicBezTo>
                  <a:cubicBezTo>
                    <a:pt x="43199" y="7258"/>
                    <a:pt x="44498" y="6453"/>
                    <a:pt x="45775" y="5612"/>
                  </a:cubicBezTo>
                  <a:cubicBezTo>
                    <a:pt x="46855" y="6376"/>
                    <a:pt x="47959" y="7025"/>
                    <a:pt x="49247" y="7388"/>
                  </a:cubicBezTo>
                  <a:cubicBezTo>
                    <a:pt x="51569" y="8046"/>
                    <a:pt x="54072" y="8082"/>
                    <a:pt x="56467" y="8122"/>
                  </a:cubicBezTo>
                  <a:cubicBezTo>
                    <a:pt x="56468" y="8123"/>
                    <a:pt x="56469" y="8123"/>
                    <a:pt x="56471" y="8123"/>
                  </a:cubicBezTo>
                  <a:cubicBezTo>
                    <a:pt x="56541" y="8123"/>
                    <a:pt x="56847" y="7999"/>
                    <a:pt x="56689" y="7995"/>
                  </a:cubicBezTo>
                  <a:cubicBezTo>
                    <a:pt x="54311" y="7955"/>
                    <a:pt x="51832" y="7917"/>
                    <a:pt x="49528" y="7265"/>
                  </a:cubicBezTo>
                  <a:cubicBezTo>
                    <a:pt x="48226" y="6896"/>
                    <a:pt x="47112" y="6225"/>
                    <a:pt x="46022" y="5447"/>
                  </a:cubicBezTo>
                  <a:cubicBezTo>
                    <a:pt x="46241" y="5302"/>
                    <a:pt x="46460" y="5155"/>
                    <a:pt x="46680" y="5009"/>
                  </a:cubicBezTo>
                  <a:cubicBezTo>
                    <a:pt x="48852" y="6192"/>
                    <a:pt x="51202" y="6663"/>
                    <a:pt x="53606" y="6715"/>
                  </a:cubicBezTo>
                  <a:cubicBezTo>
                    <a:pt x="53621" y="6718"/>
                    <a:pt x="53636" y="6720"/>
                    <a:pt x="53652" y="6720"/>
                  </a:cubicBezTo>
                  <a:cubicBezTo>
                    <a:pt x="53666" y="6720"/>
                    <a:pt x="53681" y="6719"/>
                    <a:pt x="53695" y="6716"/>
                  </a:cubicBezTo>
                  <a:cubicBezTo>
                    <a:pt x="53816" y="6718"/>
                    <a:pt x="53936" y="6719"/>
                    <a:pt x="54056" y="6719"/>
                  </a:cubicBezTo>
                  <a:cubicBezTo>
                    <a:pt x="54860" y="6719"/>
                    <a:pt x="55670" y="6675"/>
                    <a:pt x="56480" y="6599"/>
                  </a:cubicBezTo>
                  <a:cubicBezTo>
                    <a:pt x="56668" y="6580"/>
                    <a:pt x="56738" y="6337"/>
                    <a:pt x="56536" y="6337"/>
                  </a:cubicBezTo>
                  <a:cubicBezTo>
                    <a:pt x="56528" y="6337"/>
                    <a:pt x="56519" y="6337"/>
                    <a:pt x="56509" y="6338"/>
                  </a:cubicBezTo>
                  <a:cubicBezTo>
                    <a:pt x="56056" y="6382"/>
                    <a:pt x="55602" y="6414"/>
                    <a:pt x="55151" y="6435"/>
                  </a:cubicBezTo>
                  <a:cubicBezTo>
                    <a:pt x="55026" y="5091"/>
                    <a:pt x="54902" y="3745"/>
                    <a:pt x="54775" y="2401"/>
                  </a:cubicBezTo>
                  <a:cubicBezTo>
                    <a:pt x="54760" y="2234"/>
                    <a:pt x="54744" y="2070"/>
                    <a:pt x="54729" y="1904"/>
                  </a:cubicBezTo>
                  <a:cubicBezTo>
                    <a:pt x="54782" y="1900"/>
                    <a:pt x="54835" y="1899"/>
                    <a:pt x="54889" y="1896"/>
                  </a:cubicBezTo>
                  <a:cubicBezTo>
                    <a:pt x="55074" y="1887"/>
                    <a:pt x="55156" y="1657"/>
                    <a:pt x="54937" y="1657"/>
                  </a:cubicBezTo>
                  <a:cubicBezTo>
                    <a:pt x="54932" y="1657"/>
                    <a:pt x="54927" y="1657"/>
                    <a:pt x="54922" y="1658"/>
                  </a:cubicBezTo>
                  <a:cubicBezTo>
                    <a:pt x="51820" y="1781"/>
                    <a:pt x="49163" y="3077"/>
                    <a:pt x="46613" y="4750"/>
                  </a:cubicBezTo>
                  <a:cubicBezTo>
                    <a:pt x="44236" y="6309"/>
                    <a:pt x="41741" y="8100"/>
                    <a:pt x="38783" y="8100"/>
                  </a:cubicBezTo>
                  <a:cubicBezTo>
                    <a:pt x="38693" y="8100"/>
                    <a:pt x="38603" y="8099"/>
                    <a:pt x="38513" y="8095"/>
                  </a:cubicBezTo>
                  <a:cubicBezTo>
                    <a:pt x="36041" y="8005"/>
                    <a:pt x="33912" y="6330"/>
                    <a:pt x="31938" y="5008"/>
                  </a:cubicBezTo>
                  <a:cubicBezTo>
                    <a:pt x="32051" y="4844"/>
                    <a:pt x="32165" y="4680"/>
                    <a:pt x="32285" y="4522"/>
                  </a:cubicBezTo>
                  <a:cubicBezTo>
                    <a:pt x="33868" y="5679"/>
                    <a:pt x="35575" y="7116"/>
                    <a:pt x="37536" y="7505"/>
                  </a:cubicBezTo>
                  <a:cubicBezTo>
                    <a:pt x="37824" y="7562"/>
                    <a:pt x="38118" y="7588"/>
                    <a:pt x="38414" y="7588"/>
                  </a:cubicBezTo>
                  <a:cubicBezTo>
                    <a:pt x="39443" y="7588"/>
                    <a:pt x="40498" y="7275"/>
                    <a:pt x="41417" y="6880"/>
                  </a:cubicBezTo>
                  <a:cubicBezTo>
                    <a:pt x="41998" y="6631"/>
                    <a:pt x="42552" y="6337"/>
                    <a:pt x="43092" y="6013"/>
                  </a:cubicBezTo>
                  <a:cubicBezTo>
                    <a:pt x="43114" y="6003"/>
                    <a:pt x="43133" y="5992"/>
                    <a:pt x="43150" y="5977"/>
                  </a:cubicBezTo>
                  <a:cubicBezTo>
                    <a:pt x="45055" y="4825"/>
                    <a:pt x="46763" y="3323"/>
                    <a:pt x="48726" y="2260"/>
                  </a:cubicBezTo>
                  <a:cubicBezTo>
                    <a:pt x="50536" y="1280"/>
                    <a:pt x="52488" y="744"/>
                    <a:pt x="54549" y="744"/>
                  </a:cubicBezTo>
                  <a:cubicBezTo>
                    <a:pt x="54564" y="744"/>
                    <a:pt x="54579" y="744"/>
                    <a:pt x="54593" y="744"/>
                  </a:cubicBezTo>
                  <a:cubicBezTo>
                    <a:pt x="54702" y="744"/>
                    <a:pt x="54968" y="584"/>
                    <a:pt x="54737" y="584"/>
                  </a:cubicBezTo>
                  <a:cubicBezTo>
                    <a:pt x="54723" y="584"/>
                    <a:pt x="54710" y="584"/>
                    <a:pt x="54697" y="584"/>
                  </a:cubicBezTo>
                  <a:cubicBezTo>
                    <a:pt x="51629" y="584"/>
                    <a:pt x="48936" y="1776"/>
                    <a:pt x="46442" y="3483"/>
                  </a:cubicBezTo>
                  <a:cubicBezTo>
                    <a:pt x="46175" y="3665"/>
                    <a:pt x="45909" y="3855"/>
                    <a:pt x="45641" y="4047"/>
                  </a:cubicBezTo>
                  <a:cubicBezTo>
                    <a:pt x="44089" y="3019"/>
                    <a:pt x="42666" y="1775"/>
                    <a:pt x="40980" y="962"/>
                  </a:cubicBezTo>
                  <a:cubicBezTo>
                    <a:pt x="39642" y="317"/>
                    <a:pt x="38164" y="1"/>
                    <a:pt x="36682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8478075" y="1357925"/>
              <a:ext cx="211800" cy="2118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292450" y="4052150"/>
              <a:ext cx="168900" cy="1689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8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-12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6" name="Google Shape;86;p8"/>
          <p:cNvGrpSpPr/>
          <p:nvPr/>
        </p:nvGrpSpPr>
        <p:grpSpPr>
          <a:xfrm>
            <a:off x="0" y="335274"/>
            <a:ext cx="7757301" cy="4808227"/>
            <a:chOff x="0" y="335274"/>
            <a:chExt cx="7757301" cy="4808227"/>
          </a:xfrm>
        </p:grpSpPr>
        <p:pic>
          <p:nvPicPr>
            <p:cNvPr id="87" name="Google Shape;87;p8"/>
            <p:cNvPicPr preferRelativeResize="0"/>
            <p:nvPr/>
          </p:nvPicPr>
          <p:blipFill rotWithShape="1">
            <a:blip r:embed="rId4">
              <a:alphaModFix/>
            </a:blip>
            <a:srcRect l="26975" b="30269"/>
            <a:stretch/>
          </p:blipFill>
          <p:spPr>
            <a:xfrm>
              <a:off x="0" y="3236800"/>
              <a:ext cx="2064950" cy="1906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443176" y="335274"/>
              <a:ext cx="1314125" cy="11248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9" name="Google Shape;89;p8"/>
          <p:cNvGrpSpPr/>
          <p:nvPr/>
        </p:nvGrpSpPr>
        <p:grpSpPr>
          <a:xfrm>
            <a:off x="-947633" y="678213"/>
            <a:ext cx="10546743" cy="4712064"/>
            <a:chOff x="-947633" y="678213"/>
            <a:chExt cx="10546743" cy="4712064"/>
          </a:xfrm>
        </p:grpSpPr>
        <p:sp>
          <p:nvSpPr>
            <p:cNvPr id="90" name="Google Shape;90;p8"/>
            <p:cNvSpPr/>
            <p:nvPr/>
          </p:nvSpPr>
          <p:spPr>
            <a:xfrm>
              <a:off x="7262434" y="3817732"/>
              <a:ext cx="2336676" cy="1572545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-947633" y="678213"/>
              <a:ext cx="3321712" cy="679015"/>
            </a:xfrm>
            <a:custGeom>
              <a:avLst/>
              <a:gdLst/>
              <a:ahLst/>
              <a:cxnLst/>
              <a:rect l="l" t="t" r="r" b="b"/>
              <a:pathLst>
                <a:path w="56847" h="11621" extrusionOk="0">
                  <a:moveTo>
                    <a:pt x="21979" y="259"/>
                  </a:moveTo>
                  <a:cubicBezTo>
                    <a:pt x="23227" y="259"/>
                    <a:pt x="24464" y="424"/>
                    <a:pt x="25684" y="813"/>
                  </a:cubicBezTo>
                  <a:cubicBezTo>
                    <a:pt x="27389" y="1356"/>
                    <a:pt x="28952" y="2239"/>
                    <a:pt x="30437" y="3225"/>
                  </a:cubicBezTo>
                  <a:cubicBezTo>
                    <a:pt x="30308" y="3420"/>
                    <a:pt x="30184" y="3620"/>
                    <a:pt x="30064" y="3821"/>
                  </a:cubicBezTo>
                  <a:cubicBezTo>
                    <a:pt x="27454" y="2295"/>
                    <a:pt x="24668" y="1424"/>
                    <a:pt x="21688" y="1424"/>
                  </a:cubicBezTo>
                  <a:cubicBezTo>
                    <a:pt x="21191" y="1424"/>
                    <a:pt x="20689" y="1448"/>
                    <a:pt x="20181" y="1498"/>
                  </a:cubicBezTo>
                  <a:cubicBezTo>
                    <a:pt x="17573" y="1750"/>
                    <a:pt x="15283" y="2755"/>
                    <a:pt x="13381" y="4536"/>
                  </a:cubicBezTo>
                  <a:cubicBezTo>
                    <a:pt x="13110" y="4360"/>
                    <a:pt x="12838" y="4186"/>
                    <a:pt x="12563" y="4016"/>
                  </a:cubicBezTo>
                  <a:cubicBezTo>
                    <a:pt x="14462" y="1956"/>
                    <a:pt x="16855" y="840"/>
                    <a:pt x="19626" y="438"/>
                  </a:cubicBezTo>
                  <a:cubicBezTo>
                    <a:pt x="20414" y="324"/>
                    <a:pt x="21199" y="259"/>
                    <a:pt x="21979" y="259"/>
                  </a:cubicBezTo>
                  <a:close/>
                  <a:moveTo>
                    <a:pt x="47415" y="4529"/>
                  </a:moveTo>
                  <a:lnTo>
                    <a:pt x="47415" y="5051"/>
                  </a:lnTo>
                  <a:cubicBezTo>
                    <a:pt x="47265" y="4976"/>
                    <a:pt x="47117" y="4900"/>
                    <a:pt x="46969" y="4820"/>
                  </a:cubicBezTo>
                  <a:cubicBezTo>
                    <a:pt x="47117" y="4723"/>
                    <a:pt x="47265" y="4625"/>
                    <a:pt x="47415" y="4529"/>
                  </a:cubicBezTo>
                  <a:close/>
                  <a:moveTo>
                    <a:pt x="48190" y="4042"/>
                  </a:moveTo>
                  <a:cubicBezTo>
                    <a:pt x="48206" y="4474"/>
                    <a:pt x="48216" y="4905"/>
                    <a:pt x="48228" y="5336"/>
                  </a:cubicBezTo>
                  <a:cubicBezTo>
                    <a:pt x="48228" y="5362"/>
                    <a:pt x="48229" y="5389"/>
                    <a:pt x="48229" y="5414"/>
                  </a:cubicBezTo>
                  <a:cubicBezTo>
                    <a:pt x="48074" y="5351"/>
                    <a:pt x="47919" y="5285"/>
                    <a:pt x="47765" y="5216"/>
                  </a:cubicBezTo>
                  <a:lnTo>
                    <a:pt x="47765" y="4551"/>
                  </a:lnTo>
                  <a:lnTo>
                    <a:pt x="47765" y="4451"/>
                  </a:lnTo>
                  <a:cubicBezTo>
                    <a:pt x="47765" y="4402"/>
                    <a:pt x="47738" y="4367"/>
                    <a:pt x="47699" y="4348"/>
                  </a:cubicBezTo>
                  <a:cubicBezTo>
                    <a:pt x="47861" y="4244"/>
                    <a:pt x="48027" y="4142"/>
                    <a:pt x="48190" y="4042"/>
                  </a:cubicBezTo>
                  <a:close/>
                  <a:moveTo>
                    <a:pt x="43299" y="3923"/>
                  </a:moveTo>
                  <a:cubicBezTo>
                    <a:pt x="43743" y="4208"/>
                    <a:pt x="44178" y="4504"/>
                    <a:pt x="44602" y="4800"/>
                  </a:cubicBezTo>
                  <a:cubicBezTo>
                    <a:pt x="44143" y="5129"/>
                    <a:pt x="43679" y="5453"/>
                    <a:pt x="43201" y="5756"/>
                  </a:cubicBezTo>
                  <a:cubicBezTo>
                    <a:pt x="43234" y="5155"/>
                    <a:pt x="43266" y="4555"/>
                    <a:pt x="43298" y="3954"/>
                  </a:cubicBezTo>
                  <a:cubicBezTo>
                    <a:pt x="43298" y="3944"/>
                    <a:pt x="43299" y="3932"/>
                    <a:pt x="43299" y="3923"/>
                  </a:cubicBezTo>
                  <a:close/>
                  <a:moveTo>
                    <a:pt x="34572" y="2171"/>
                  </a:moveTo>
                  <a:cubicBezTo>
                    <a:pt x="34539" y="3266"/>
                    <a:pt x="34506" y="4362"/>
                    <a:pt x="34474" y="5457"/>
                  </a:cubicBezTo>
                  <a:lnTo>
                    <a:pt x="34463" y="5771"/>
                  </a:lnTo>
                  <a:cubicBezTo>
                    <a:pt x="33754" y="5273"/>
                    <a:pt x="33083" y="4741"/>
                    <a:pt x="32460" y="4289"/>
                  </a:cubicBezTo>
                  <a:cubicBezTo>
                    <a:pt x="33044" y="3519"/>
                    <a:pt x="33698" y="2806"/>
                    <a:pt x="34466" y="2247"/>
                  </a:cubicBezTo>
                  <a:cubicBezTo>
                    <a:pt x="34501" y="2221"/>
                    <a:pt x="34537" y="2197"/>
                    <a:pt x="34572" y="2171"/>
                  </a:cubicBezTo>
                  <a:close/>
                  <a:moveTo>
                    <a:pt x="15298" y="3361"/>
                  </a:moveTo>
                  <a:lnTo>
                    <a:pt x="15298" y="5803"/>
                  </a:lnTo>
                  <a:lnTo>
                    <a:pt x="15298" y="5822"/>
                  </a:lnTo>
                  <a:cubicBezTo>
                    <a:pt x="14737" y="5442"/>
                    <a:pt x="14176" y="5057"/>
                    <a:pt x="13607" y="4683"/>
                  </a:cubicBezTo>
                  <a:cubicBezTo>
                    <a:pt x="14139" y="4176"/>
                    <a:pt x="14703" y="3736"/>
                    <a:pt x="15298" y="3361"/>
                  </a:cubicBezTo>
                  <a:close/>
                  <a:moveTo>
                    <a:pt x="49406" y="3367"/>
                  </a:moveTo>
                  <a:lnTo>
                    <a:pt x="49406" y="3367"/>
                  </a:lnTo>
                  <a:cubicBezTo>
                    <a:pt x="49403" y="3371"/>
                    <a:pt x="49403" y="3377"/>
                    <a:pt x="49403" y="3382"/>
                  </a:cubicBezTo>
                  <a:lnTo>
                    <a:pt x="49403" y="5665"/>
                  </a:lnTo>
                  <a:lnTo>
                    <a:pt x="49403" y="5826"/>
                  </a:lnTo>
                  <a:cubicBezTo>
                    <a:pt x="49102" y="5736"/>
                    <a:pt x="48803" y="5635"/>
                    <a:pt x="48506" y="5524"/>
                  </a:cubicBezTo>
                  <a:cubicBezTo>
                    <a:pt x="48549" y="5500"/>
                    <a:pt x="48580" y="5467"/>
                    <a:pt x="48577" y="5431"/>
                  </a:cubicBezTo>
                  <a:cubicBezTo>
                    <a:pt x="48566" y="4996"/>
                    <a:pt x="48555" y="4562"/>
                    <a:pt x="48543" y="4128"/>
                  </a:cubicBezTo>
                  <a:cubicBezTo>
                    <a:pt x="48540" y="4065"/>
                    <a:pt x="48539" y="4002"/>
                    <a:pt x="48537" y="3941"/>
                  </a:cubicBezTo>
                  <a:cubicBezTo>
                    <a:pt x="48536" y="3909"/>
                    <a:pt x="48499" y="3893"/>
                    <a:pt x="48447" y="3893"/>
                  </a:cubicBezTo>
                  <a:cubicBezTo>
                    <a:pt x="48704" y="3744"/>
                    <a:pt x="48962" y="3599"/>
                    <a:pt x="49225" y="3461"/>
                  </a:cubicBezTo>
                  <a:cubicBezTo>
                    <a:pt x="49284" y="3428"/>
                    <a:pt x="49345" y="3397"/>
                    <a:pt x="49406" y="3367"/>
                  </a:cubicBezTo>
                  <a:close/>
                  <a:moveTo>
                    <a:pt x="29025" y="3582"/>
                  </a:moveTo>
                  <a:cubicBezTo>
                    <a:pt x="29325" y="3739"/>
                    <a:pt x="29619" y="3905"/>
                    <a:pt x="29913" y="4079"/>
                  </a:cubicBezTo>
                  <a:cubicBezTo>
                    <a:pt x="29771" y="4324"/>
                    <a:pt x="29634" y="4571"/>
                    <a:pt x="29496" y="4816"/>
                  </a:cubicBezTo>
                  <a:cubicBezTo>
                    <a:pt x="29299" y="5176"/>
                    <a:pt x="29099" y="5537"/>
                    <a:pt x="28887" y="5892"/>
                  </a:cubicBezTo>
                  <a:lnTo>
                    <a:pt x="29017" y="3724"/>
                  </a:lnTo>
                  <a:cubicBezTo>
                    <a:pt x="29021" y="3678"/>
                    <a:pt x="29024" y="3631"/>
                    <a:pt x="29025" y="3582"/>
                  </a:cubicBezTo>
                  <a:close/>
                  <a:moveTo>
                    <a:pt x="50718" y="2777"/>
                  </a:moveTo>
                  <a:lnTo>
                    <a:pt x="50718" y="2780"/>
                  </a:lnTo>
                  <a:cubicBezTo>
                    <a:pt x="50711" y="3781"/>
                    <a:pt x="50706" y="4784"/>
                    <a:pt x="50700" y="5786"/>
                  </a:cubicBezTo>
                  <a:cubicBezTo>
                    <a:pt x="50700" y="5905"/>
                    <a:pt x="50698" y="6026"/>
                    <a:pt x="50698" y="6145"/>
                  </a:cubicBezTo>
                  <a:cubicBezTo>
                    <a:pt x="50381" y="6083"/>
                    <a:pt x="50066" y="6009"/>
                    <a:pt x="49753" y="5924"/>
                  </a:cubicBezTo>
                  <a:lnTo>
                    <a:pt x="49753" y="3678"/>
                  </a:lnTo>
                  <a:lnTo>
                    <a:pt x="49753" y="3355"/>
                  </a:lnTo>
                  <a:cubicBezTo>
                    <a:pt x="49754" y="3291"/>
                    <a:pt x="49706" y="3257"/>
                    <a:pt x="49648" y="3246"/>
                  </a:cubicBezTo>
                  <a:cubicBezTo>
                    <a:pt x="50000" y="3074"/>
                    <a:pt x="50357" y="2918"/>
                    <a:pt x="50718" y="2777"/>
                  </a:cubicBezTo>
                  <a:close/>
                  <a:moveTo>
                    <a:pt x="51891" y="2384"/>
                  </a:moveTo>
                  <a:cubicBezTo>
                    <a:pt x="51951" y="3567"/>
                    <a:pt x="52014" y="4749"/>
                    <a:pt x="52079" y="5931"/>
                  </a:cubicBezTo>
                  <a:cubicBezTo>
                    <a:pt x="52087" y="6072"/>
                    <a:pt x="52093" y="6216"/>
                    <a:pt x="52102" y="6358"/>
                  </a:cubicBezTo>
                  <a:cubicBezTo>
                    <a:pt x="51724" y="6318"/>
                    <a:pt x="51349" y="6265"/>
                    <a:pt x="50976" y="6199"/>
                  </a:cubicBezTo>
                  <a:cubicBezTo>
                    <a:pt x="51016" y="6180"/>
                    <a:pt x="51044" y="6155"/>
                    <a:pt x="51044" y="6125"/>
                  </a:cubicBezTo>
                  <a:cubicBezTo>
                    <a:pt x="51051" y="5124"/>
                    <a:pt x="51054" y="4122"/>
                    <a:pt x="51061" y="3119"/>
                  </a:cubicBezTo>
                  <a:cubicBezTo>
                    <a:pt x="51064" y="2976"/>
                    <a:pt x="51064" y="2830"/>
                    <a:pt x="51065" y="2687"/>
                  </a:cubicBezTo>
                  <a:cubicBezTo>
                    <a:pt x="51065" y="2674"/>
                    <a:pt x="51048" y="2668"/>
                    <a:pt x="51025" y="2665"/>
                  </a:cubicBezTo>
                  <a:cubicBezTo>
                    <a:pt x="51310" y="2562"/>
                    <a:pt x="51599" y="2468"/>
                    <a:pt x="51891" y="2384"/>
                  </a:cubicBezTo>
                  <a:close/>
                  <a:moveTo>
                    <a:pt x="53183" y="2083"/>
                  </a:moveTo>
                  <a:cubicBezTo>
                    <a:pt x="53276" y="3395"/>
                    <a:pt x="53368" y="4709"/>
                    <a:pt x="53458" y="6021"/>
                  </a:cubicBezTo>
                  <a:lnTo>
                    <a:pt x="53486" y="6452"/>
                  </a:lnTo>
                  <a:cubicBezTo>
                    <a:pt x="53142" y="6440"/>
                    <a:pt x="52797" y="6421"/>
                    <a:pt x="52454" y="6392"/>
                  </a:cubicBezTo>
                  <a:cubicBezTo>
                    <a:pt x="52392" y="5213"/>
                    <a:pt x="52329" y="4035"/>
                    <a:pt x="52265" y="2857"/>
                  </a:cubicBezTo>
                  <a:cubicBezTo>
                    <a:pt x="52254" y="2686"/>
                    <a:pt x="52247" y="2516"/>
                    <a:pt x="52236" y="2344"/>
                  </a:cubicBezTo>
                  <a:cubicBezTo>
                    <a:pt x="52235" y="2325"/>
                    <a:pt x="52231" y="2306"/>
                    <a:pt x="52222" y="2292"/>
                  </a:cubicBezTo>
                  <a:cubicBezTo>
                    <a:pt x="52541" y="2210"/>
                    <a:pt x="52861" y="2140"/>
                    <a:pt x="53183" y="2083"/>
                  </a:cubicBezTo>
                  <a:close/>
                  <a:moveTo>
                    <a:pt x="54377" y="1931"/>
                  </a:moveTo>
                  <a:cubicBezTo>
                    <a:pt x="54503" y="3290"/>
                    <a:pt x="54631" y="4647"/>
                    <a:pt x="54756" y="6007"/>
                  </a:cubicBezTo>
                  <a:cubicBezTo>
                    <a:pt x="54770" y="6155"/>
                    <a:pt x="54783" y="6303"/>
                    <a:pt x="54798" y="6452"/>
                  </a:cubicBezTo>
                  <a:cubicBezTo>
                    <a:pt x="54576" y="6458"/>
                    <a:pt x="54354" y="6462"/>
                    <a:pt x="54132" y="6462"/>
                  </a:cubicBezTo>
                  <a:cubicBezTo>
                    <a:pt x="54034" y="6462"/>
                    <a:pt x="53937" y="6461"/>
                    <a:pt x="53840" y="6459"/>
                  </a:cubicBezTo>
                  <a:cubicBezTo>
                    <a:pt x="53750" y="5155"/>
                    <a:pt x="53659" y="3852"/>
                    <a:pt x="53570" y="2548"/>
                  </a:cubicBezTo>
                  <a:cubicBezTo>
                    <a:pt x="53559" y="2375"/>
                    <a:pt x="53547" y="2201"/>
                    <a:pt x="53535" y="2028"/>
                  </a:cubicBezTo>
                  <a:cubicBezTo>
                    <a:pt x="53814" y="1987"/>
                    <a:pt x="54095" y="1954"/>
                    <a:pt x="54377" y="1931"/>
                  </a:cubicBezTo>
                  <a:close/>
                  <a:moveTo>
                    <a:pt x="35805" y="1585"/>
                  </a:moveTo>
                  <a:cubicBezTo>
                    <a:pt x="35771" y="3060"/>
                    <a:pt x="35739" y="4533"/>
                    <a:pt x="35706" y="6008"/>
                  </a:cubicBezTo>
                  <a:cubicBezTo>
                    <a:pt x="35700" y="6190"/>
                    <a:pt x="35698" y="6372"/>
                    <a:pt x="35693" y="6556"/>
                  </a:cubicBezTo>
                  <a:cubicBezTo>
                    <a:pt x="35377" y="6378"/>
                    <a:pt x="35066" y="6183"/>
                    <a:pt x="34760" y="5977"/>
                  </a:cubicBezTo>
                  <a:cubicBezTo>
                    <a:pt x="34788" y="5960"/>
                    <a:pt x="34804" y="5937"/>
                    <a:pt x="34804" y="5912"/>
                  </a:cubicBezTo>
                  <a:cubicBezTo>
                    <a:pt x="34840" y="4760"/>
                    <a:pt x="34873" y="3608"/>
                    <a:pt x="34908" y="2455"/>
                  </a:cubicBezTo>
                  <a:lnTo>
                    <a:pt x="34924" y="1957"/>
                  </a:lnTo>
                  <a:lnTo>
                    <a:pt x="34924" y="1956"/>
                  </a:lnTo>
                  <a:cubicBezTo>
                    <a:pt x="35210" y="1796"/>
                    <a:pt x="35506" y="1673"/>
                    <a:pt x="35805" y="1585"/>
                  </a:cubicBezTo>
                  <a:close/>
                  <a:moveTo>
                    <a:pt x="41602" y="2913"/>
                  </a:moveTo>
                  <a:cubicBezTo>
                    <a:pt x="42065" y="3163"/>
                    <a:pt x="42518" y="3430"/>
                    <a:pt x="42963" y="3710"/>
                  </a:cubicBezTo>
                  <a:cubicBezTo>
                    <a:pt x="42929" y="4357"/>
                    <a:pt x="42893" y="5003"/>
                    <a:pt x="42859" y="5648"/>
                  </a:cubicBezTo>
                  <a:lnTo>
                    <a:pt x="42845" y="5929"/>
                  </a:lnTo>
                  <a:cubicBezTo>
                    <a:pt x="42843" y="5945"/>
                    <a:pt x="42847" y="5961"/>
                    <a:pt x="42852" y="5974"/>
                  </a:cubicBezTo>
                  <a:cubicBezTo>
                    <a:pt x="42443" y="6221"/>
                    <a:pt x="42029" y="6448"/>
                    <a:pt x="41602" y="6648"/>
                  </a:cubicBezTo>
                  <a:lnTo>
                    <a:pt x="41602" y="3207"/>
                  </a:lnTo>
                  <a:lnTo>
                    <a:pt x="41602" y="2913"/>
                  </a:lnTo>
                  <a:close/>
                  <a:moveTo>
                    <a:pt x="16786" y="2577"/>
                  </a:moveTo>
                  <a:lnTo>
                    <a:pt x="16786" y="2577"/>
                  </a:lnTo>
                  <a:cubicBezTo>
                    <a:pt x="16756" y="3852"/>
                    <a:pt x="16729" y="5125"/>
                    <a:pt x="16700" y="6400"/>
                  </a:cubicBezTo>
                  <a:cubicBezTo>
                    <a:pt x="16697" y="6519"/>
                    <a:pt x="16695" y="6638"/>
                    <a:pt x="16691" y="6756"/>
                  </a:cubicBezTo>
                  <a:cubicBezTo>
                    <a:pt x="16408" y="6568"/>
                    <a:pt x="16126" y="6380"/>
                    <a:pt x="15845" y="6192"/>
                  </a:cubicBezTo>
                  <a:cubicBezTo>
                    <a:pt x="15779" y="6147"/>
                    <a:pt x="15711" y="6102"/>
                    <a:pt x="15644" y="6057"/>
                  </a:cubicBezTo>
                  <a:lnTo>
                    <a:pt x="15644" y="3561"/>
                  </a:lnTo>
                  <a:lnTo>
                    <a:pt x="15644" y="3206"/>
                  </a:lnTo>
                  <a:cubicBezTo>
                    <a:pt x="15644" y="3189"/>
                    <a:pt x="15630" y="3177"/>
                    <a:pt x="15608" y="3171"/>
                  </a:cubicBezTo>
                  <a:cubicBezTo>
                    <a:pt x="15988" y="2949"/>
                    <a:pt x="16382" y="2750"/>
                    <a:pt x="16786" y="2577"/>
                  </a:cubicBezTo>
                  <a:close/>
                  <a:moveTo>
                    <a:pt x="37055" y="1415"/>
                  </a:moveTo>
                  <a:cubicBezTo>
                    <a:pt x="37062" y="1415"/>
                    <a:pt x="37069" y="1415"/>
                    <a:pt x="37076" y="1415"/>
                  </a:cubicBezTo>
                  <a:cubicBezTo>
                    <a:pt x="36997" y="3057"/>
                    <a:pt x="36917" y="4700"/>
                    <a:pt x="36837" y="6342"/>
                  </a:cubicBezTo>
                  <a:cubicBezTo>
                    <a:pt x="36827" y="6582"/>
                    <a:pt x="36815" y="6825"/>
                    <a:pt x="36802" y="7065"/>
                  </a:cubicBezTo>
                  <a:lnTo>
                    <a:pt x="36802" y="7079"/>
                  </a:lnTo>
                  <a:cubicBezTo>
                    <a:pt x="36521" y="6973"/>
                    <a:pt x="36244" y="6847"/>
                    <a:pt x="35971" y="6705"/>
                  </a:cubicBezTo>
                  <a:cubicBezTo>
                    <a:pt x="36009" y="6684"/>
                    <a:pt x="36035" y="6657"/>
                    <a:pt x="36036" y="6626"/>
                  </a:cubicBezTo>
                  <a:cubicBezTo>
                    <a:pt x="36072" y="5091"/>
                    <a:pt x="36106" y="3557"/>
                    <a:pt x="36140" y="2021"/>
                  </a:cubicBezTo>
                  <a:cubicBezTo>
                    <a:pt x="36144" y="1847"/>
                    <a:pt x="36149" y="1673"/>
                    <a:pt x="36152" y="1499"/>
                  </a:cubicBezTo>
                  <a:cubicBezTo>
                    <a:pt x="36448" y="1442"/>
                    <a:pt x="36751" y="1415"/>
                    <a:pt x="37055" y="1415"/>
                  </a:cubicBezTo>
                  <a:close/>
                  <a:moveTo>
                    <a:pt x="40292" y="2268"/>
                  </a:moveTo>
                  <a:lnTo>
                    <a:pt x="40292" y="2268"/>
                  </a:lnTo>
                  <a:cubicBezTo>
                    <a:pt x="40617" y="2412"/>
                    <a:pt x="40940" y="2568"/>
                    <a:pt x="41260" y="2731"/>
                  </a:cubicBezTo>
                  <a:cubicBezTo>
                    <a:pt x="41256" y="2737"/>
                    <a:pt x="41256" y="2745"/>
                    <a:pt x="41256" y="2754"/>
                  </a:cubicBezTo>
                  <a:lnTo>
                    <a:pt x="41256" y="6238"/>
                  </a:lnTo>
                  <a:lnTo>
                    <a:pt x="41256" y="6729"/>
                  </a:lnTo>
                  <a:cubicBezTo>
                    <a:pt x="41256" y="6756"/>
                    <a:pt x="41267" y="6776"/>
                    <a:pt x="41285" y="6790"/>
                  </a:cubicBezTo>
                  <a:cubicBezTo>
                    <a:pt x="40975" y="6923"/>
                    <a:pt x="40655" y="7040"/>
                    <a:pt x="40331" y="7136"/>
                  </a:cubicBezTo>
                  <a:cubicBezTo>
                    <a:pt x="40318" y="5642"/>
                    <a:pt x="40306" y="4150"/>
                    <a:pt x="40295" y="2657"/>
                  </a:cubicBezTo>
                  <a:cubicBezTo>
                    <a:pt x="40293" y="2528"/>
                    <a:pt x="40293" y="2397"/>
                    <a:pt x="40292" y="2268"/>
                  </a:cubicBezTo>
                  <a:close/>
                  <a:moveTo>
                    <a:pt x="37423" y="1429"/>
                  </a:moveTo>
                  <a:cubicBezTo>
                    <a:pt x="37797" y="1459"/>
                    <a:pt x="38175" y="1529"/>
                    <a:pt x="38556" y="1633"/>
                  </a:cubicBezTo>
                  <a:cubicBezTo>
                    <a:pt x="38526" y="3292"/>
                    <a:pt x="38497" y="4954"/>
                    <a:pt x="38468" y="6613"/>
                  </a:cubicBezTo>
                  <a:cubicBezTo>
                    <a:pt x="38463" y="6852"/>
                    <a:pt x="38460" y="7092"/>
                    <a:pt x="38455" y="7330"/>
                  </a:cubicBezTo>
                  <a:cubicBezTo>
                    <a:pt x="38455" y="7348"/>
                    <a:pt x="38485" y="7356"/>
                    <a:pt x="38528" y="7356"/>
                  </a:cubicBezTo>
                  <a:cubicBezTo>
                    <a:pt x="38629" y="7356"/>
                    <a:pt x="38799" y="7311"/>
                    <a:pt x="38801" y="7239"/>
                  </a:cubicBezTo>
                  <a:cubicBezTo>
                    <a:pt x="38829" y="5576"/>
                    <a:pt x="38859" y="3915"/>
                    <a:pt x="38887" y="2252"/>
                  </a:cubicBezTo>
                  <a:cubicBezTo>
                    <a:pt x="38891" y="2079"/>
                    <a:pt x="38894" y="1909"/>
                    <a:pt x="38897" y="1736"/>
                  </a:cubicBezTo>
                  <a:cubicBezTo>
                    <a:pt x="39248" y="1848"/>
                    <a:pt x="39598" y="1978"/>
                    <a:pt x="39945" y="2119"/>
                  </a:cubicBezTo>
                  <a:cubicBezTo>
                    <a:pt x="39957" y="3608"/>
                    <a:pt x="39968" y="5098"/>
                    <a:pt x="39979" y="6587"/>
                  </a:cubicBezTo>
                  <a:cubicBezTo>
                    <a:pt x="39981" y="6800"/>
                    <a:pt x="39982" y="7014"/>
                    <a:pt x="39984" y="7227"/>
                  </a:cubicBezTo>
                  <a:cubicBezTo>
                    <a:pt x="39624" y="7316"/>
                    <a:pt x="39256" y="7377"/>
                    <a:pt x="38879" y="7409"/>
                  </a:cubicBezTo>
                  <a:cubicBezTo>
                    <a:pt x="38768" y="7418"/>
                    <a:pt x="38656" y="7423"/>
                    <a:pt x="38545" y="7423"/>
                  </a:cubicBezTo>
                  <a:cubicBezTo>
                    <a:pt x="38017" y="7423"/>
                    <a:pt x="37499" y="7320"/>
                    <a:pt x="36994" y="7148"/>
                  </a:cubicBezTo>
                  <a:cubicBezTo>
                    <a:pt x="37073" y="7132"/>
                    <a:pt x="37149" y="7087"/>
                    <a:pt x="37152" y="7027"/>
                  </a:cubicBezTo>
                  <a:cubicBezTo>
                    <a:pt x="37233" y="5354"/>
                    <a:pt x="37314" y="3679"/>
                    <a:pt x="37396" y="2006"/>
                  </a:cubicBezTo>
                  <a:cubicBezTo>
                    <a:pt x="37405" y="1814"/>
                    <a:pt x="37415" y="1621"/>
                    <a:pt x="37423" y="1429"/>
                  </a:cubicBezTo>
                  <a:close/>
                  <a:moveTo>
                    <a:pt x="8824" y="4189"/>
                  </a:moveTo>
                  <a:cubicBezTo>
                    <a:pt x="9606" y="4547"/>
                    <a:pt x="10370" y="4944"/>
                    <a:pt x="11110" y="5382"/>
                  </a:cubicBezTo>
                  <a:cubicBezTo>
                    <a:pt x="11102" y="5387"/>
                    <a:pt x="11096" y="5394"/>
                    <a:pt x="11091" y="5400"/>
                  </a:cubicBezTo>
                  <a:cubicBezTo>
                    <a:pt x="10447" y="6186"/>
                    <a:pt x="9806" y="6948"/>
                    <a:pt x="8987" y="7492"/>
                  </a:cubicBezTo>
                  <a:cubicBezTo>
                    <a:pt x="8935" y="6448"/>
                    <a:pt x="8883" y="5405"/>
                    <a:pt x="8832" y="4363"/>
                  </a:cubicBezTo>
                  <a:cubicBezTo>
                    <a:pt x="8828" y="4305"/>
                    <a:pt x="8825" y="4247"/>
                    <a:pt x="8824" y="4189"/>
                  </a:cubicBezTo>
                  <a:close/>
                  <a:moveTo>
                    <a:pt x="27784" y="2984"/>
                  </a:moveTo>
                  <a:cubicBezTo>
                    <a:pt x="28089" y="3117"/>
                    <a:pt x="28392" y="3260"/>
                    <a:pt x="28694" y="3410"/>
                  </a:cubicBezTo>
                  <a:cubicBezTo>
                    <a:pt x="28642" y="4266"/>
                    <a:pt x="28590" y="5122"/>
                    <a:pt x="28539" y="5977"/>
                  </a:cubicBezTo>
                  <a:cubicBezTo>
                    <a:pt x="28530" y="6102"/>
                    <a:pt x="28525" y="6226"/>
                    <a:pt x="28516" y="6350"/>
                  </a:cubicBezTo>
                  <a:cubicBezTo>
                    <a:pt x="28514" y="6386"/>
                    <a:pt x="28530" y="6409"/>
                    <a:pt x="28558" y="6426"/>
                  </a:cubicBezTo>
                  <a:cubicBezTo>
                    <a:pt x="28286" y="6841"/>
                    <a:pt x="27991" y="7244"/>
                    <a:pt x="27655" y="7609"/>
                  </a:cubicBezTo>
                  <a:cubicBezTo>
                    <a:pt x="27694" y="6226"/>
                    <a:pt x="27732" y="4840"/>
                    <a:pt x="27771" y="3457"/>
                  </a:cubicBezTo>
                  <a:cubicBezTo>
                    <a:pt x="27776" y="3299"/>
                    <a:pt x="27779" y="3141"/>
                    <a:pt x="27784" y="2984"/>
                  </a:cubicBezTo>
                  <a:close/>
                  <a:moveTo>
                    <a:pt x="18714" y="1961"/>
                  </a:moveTo>
                  <a:lnTo>
                    <a:pt x="18681" y="7441"/>
                  </a:lnTo>
                  <a:cubicBezTo>
                    <a:pt x="18678" y="7622"/>
                    <a:pt x="18677" y="7805"/>
                    <a:pt x="18676" y="7987"/>
                  </a:cubicBezTo>
                  <a:cubicBezTo>
                    <a:pt x="18113" y="7671"/>
                    <a:pt x="17562" y="7328"/>
                    <a:pt x="17024" y="6976"/>
                  </a:cubicBezTo>
                  <a:cubicBezTo>
                    <a:pt x="17031" y="6963"/>
                    <a:pt x="17036" y="6948"/>
                    <a:pt x="17036" y="6934"/>
                  </a:cubicBezTo>
                  <a:lnTo>
                    <a:pt x="17122" y="3025"/>
                  </a:lnTo>
                  <a:cubicBezTo>
                    <a:pt x="17127" y="2838"/>
                    <a:pt x="17130" y="2648"/>
                    <a:pt x="17135" y="2461"/>
                  </a:cubicBezTo>
                  <a:cubicBezTo>
                    <a:pt x="17135" y="2452"/>
                    <a:pt x="17135" y="2445"/>
                    <a:pt x="17134" y="2438"/>
                  </a:cubicBezTo>
                  <a:cubicBezTo>
                    <a:pt x="17644" y="2241"/>
                    <a:pt x="18171" y="2081"/>
                    <a:pt x="18714" y="1961"/>
                  </a:cubicBezTo>
                  <a:close/>
                  <a:moveTo>
                    <a:pt x="7168" y="3500"/>
                  </a:moveTo>
                  <a:lnTo>
                    <a:pt x="7168" y="3500"/>
                  </a:lnTo>
                  <a:cubicBezTo>
                    <a:pt x="7605" y="3665"/>
                    <a:pt x="8037" y="3842"/>
                    <a:pt x="8464" y="4029"/>
                  </a:cubicBezTo>
                  <a:cubicBezTo>
                    <a:pt x="8514" y="5048"/>
                    <a:pt x="8565" y="6070"/>
                    <a:pt x="8615" y="7089"/>
                  </a:cubicBezTo>
                  <a:cubicBezTo>
                    <a:pt x="8624" y="7240"/>
                    <a:pt x="8629" y="7390"/>
                    <a:pt x="8638" y="7542"/>
                  </a:cubicBezTo>
                  <a:cubicBezTo>
                    <a:pt x="8641" y="7603"/>
                    <a:pt x="8689" y="7634"/>
                    <a:pt x="8748" y="7641"/>
                  </a:cubicBezTo>
                  <a:cubicBezTo>
                    <a:pt x="8504" y="7783"/>
                    <a:pt x="8245" y="7906"/>
                    <a:pt x="7964" y="8006"/>
                  </a:cubicBezTo>
                  <a:cubicBezTo>
                    <a:pt x="7770" y="8073"/>
                    <a:pt x="7575" y="8134"/>
                    <a:pt x="7377" y="8187"/>
                  </a:cubicBezTo>
                  <a:cubicBezTo>
                    <a:pt x="7315" y="6769"/>
                    <a:pt x="7250" y="5351"/>
                    <a:pt x="7187" y="3935"/>
                  </a:cubicBezTo>
                  <a:cubicBezTo>
                    <a:pt x="7180" y="3789"/>
                    <a:pt x="7174" y="3646"/>
                    <a:pt x="7168" y="3500"/>
                  </a:cubicBezTo>
                  <a:close/>
                  <a:moveTo>
                    <a:pt x="1293" y="1938"/>
                  </a:moveTo>
                  <a:lnTo>
                    <a:pt x="1293" y="1938"/>
                  </a:lnTo>
                  <a:cubicBezTo>
                    <a:pt x="1589" y="1978"/>
                    <a:pt x="1884" y="2027"/>
                    <a:pt x="2180" y="2079"/>
                  </a:cubicBezTo>
                  <a:cubicBezTo>
                    <a:pt x="2226" y="3986"/>
                    <a:pt x="2271" y="5892"/>
                    <a:pt x="2318" y="7799"/>
                  </a:cubicBezTo>
                  <a:cubicBezTo>
                    <a:pt x="2323" y="8012"/>
                    <a:pt x="2328" y="8222"/>
                    <a:pt x="2335" y="8435"/>
                  </a:cubicBezTo>
                  <a:cubicBezTo>
                    <a:pt x="2012" y="8405"/>
                    <a:pt x="1691" y="8366"/>
                    <a:pt x="1371" y="8317"/>
                  </a:cubicBezTo>
                  <a:cubicBezTo>
                    <a:pt x="1349" y="6413"/>
                    <a:pt x="1326" y="4509"/>
                    <a:pt x="1303" y="2603"/>
                  </a:cubicBezTo>
                  <a:cubicBezTo>
                    <a:pt x="1299" y="2381"/>
                    <a:pt x="1297" y="2158"/>
                    <a:pt x="1293" y="1938"/>
                  </a:cubicBezTo>
                  <a:close/>
                  <a:moveTo>
                    <a:pt x="5555" y="2941"/>
                  </a:moveTo>
                  <a:lnTo>
                    <a:pt x="5555" y="2941"/>
                  </a:lnTo>
                  <a:cubicBezTo>
                    <a:pt x="5786" y="3015"/>
                    <a:pt x="6014" y="3090"/>
                    <a:pt x="6241" y="3167"/>
                  </a:cubicBezTo>
                  <a:cubicBezTo>
                    <a:pt x="6432" y="3232"/>
                    <a:pt x="6620" y="3299"/>
                    <a:pt x="6809" y="3367"/>
                  </a:cubicBezTo>
                  <a:cubicBezTo>
                    <a:pt x="6872" y="4782"/>
                    <a:pt x="6937" y="6200"/>
                    <a:pt x="7000" y="7615"/>
                  </a:cubicBezTo>
                  <a:cubicBezTo>
                    <a:pt x="7009" y="7821"/>
                    <a:pt x="7018" y="8026"/>
                    <a:pt x="7027" y="8232"/>
                  </a:cubicBezTo>
                  <a:cubicBezTo>
                    <a:pt x="7027" y="8245"/>
                    <a:pt x="7031" y="8258"/>
                    <a:pt x="7033" y="8270"/>
                  </a:cubicBezTo>
                  <a:cubicBezTo>
                    <a:pt x="6609" y="8362"/>
                    <a:pt x="6177" y="8424"/>
                    <a:pt x="5743" y="8463"/>
                  </a:cubicBezTo>
                  <a:cubicBezTo>
                    <a:pt x="5686" y="6794"/>
                    <a:pt x="5631" y="5124"/>
                    <a:pt x="5573" y="3455"/>
                  </a:cubicBezTo>
                  <a:cubicBezTo>
                    <a:pt x="5566" y="3284"/>
                    <a:pt x="5561" y="3112"/>
                    <a:pt x="5555" y="2941"/>
                  </a:cubicBezTo>
                  <a:close/>
                  <a:moveTo>
                    <a:pt x="2529" y="2145"/>
                  </a:moveTo>
                  <a:lnTo>
                    <a:pt x="2529" y="2145"/>
                  </a:lnTo>
                  <a:cubicBezTo>
                    <a:pt x="2891" y="2219"/>
                    <a:pt x="3252" y="2299"/>
                    <a:pt x="3609" y="2388"/>
                  </a:cubicBezTo>
                  <a:lnTo>
                    <a:pt x="3609" y="7818"/>
                  </a:lnTo>
                  <a:lnTo>
                    <a:pt x="3609" y="8515"/>
                  </a:lnTo>
                  <a:cubicBezTo>
                    <a:pt x="3300" y="8504"/>
                    <a:pt x="2993" y="8489"/>
                    <a:pt x="2683" y="8464"/>
                  </a:cubicBezTo>
                  <a:cubicBezTo>
                    <a:pt x="2638" y="6576"/>
                    <a:pt x="2590" y="4686"/>
                    <a:pt x="2545" y="2797"/>
                  </a:cubicBezTo>
                  <a:cubicBezTo>
                    <a:pt x="2541" y="2580"/>
                    <a:pt x="2533" y="2363"/>
                    <a:pt x="2529" y="2145"/>
                  </a:cubicBezTo>
                  <a:close/>
                  <a:moveTo>
                    <a:pt x="3956" y="2474"/>
                  </a:moveTo>
                  <a:cubicBezTo>
                    <a:pt x="4374" y="2584"/>
                    <a:pt x="4790" y="2703"/>
                    <a:pt x="5201" y="2829"/>
                  </a:cubicBezTo>
                  <a:cubicBezTo>
                    <a:pt x="5258" y="4505"/>
                    <a:pt x="5316" y="6181"/>
                    <a:pt x="5373" y="7857"/>
                  </a:cubicBezTo>
                  <a:cubicBezTo>
                    <a:pt x="5379" y="8067"/>
                    <a:pt x="5387" y="8279"/>
                    <a:pt x="5394" y="8489"/>
                  </a:cubicBezTo>
                  <a:cubicBezTo>
                    <a:pt x="5154" y="8504"/>
                    <a:pt x="4911" y="8515"/>
                    <a:pt x="4671" y="8519"/>
                  </a:cubicBezTo>
                  <a:cubicBezTo>
                    <a:pt x="4532" y="8522"/>
                    <a:pt x="4393" y="8523"/>
                    <a:pt x="4253" y="8523"/>
                  </a:cubicBezTo>
                  <a:cubicBezTo>
                    <a:pt x="4154" y="8523"/>
                    <a:pt x="4055" y="8522"/>
                    <a:pt x="3956" y="8521"/>
                  </a:cubicBezTo>
                  <a:lnTo>
                    <a:pt x="3956" y="3055"/>
                  </a:lnTo>
                  <a:lnTo>
                    <a:pt x="3956" y="2474"/>
                  </a:lnTo>
                  <a:close/>
                  <a:moveTo>
                    <a:pt x="26139" y="2367"/>
                  </a:moveTo>
                  <a:cubicBezTo>
                    <a:pt x="26595" y="2510"/>
                    <a:pt x="27046" y="2677"/>
                    <a:pt x="27493" y="2860"/>
                  </a:cubicBezTo>
                  <a:cubicBezTo>
                    <a:pt x="27463" y="2877"/>
                    <a:pt x="27442" y="2896"/>
                    <a:pt x="27442" y="2919"/>
                  </a:cubicBezTo>
                  <a:lnTo>
                    <a:pt x="27321" y="7298"/>
                  </a:lnTo>
                  <a:cubicBezTo>
                    <a:pt x="27314" y="7508"/>
                    <a:pt x="27309" y="7719"/>
                    <a:pt x="27303" y="7929"/>
                  </a:cubicBezTo>
                  <a:cubicBezTo>
                    <a:pt x="27303" y="7937"/>
                    <a:pt x="27311" y="7942"/>
                    <a:pt x="27327" y="7944"/>
                  </a:cubicBezTo>
                  <a:cubicBezTo>
                    <a:pt x="27304" y="7968"/>
                    <a:pt x="27281" y="7988"/>
                    <a:pt x="27258" y="8009"/>
                  </a:cubicBezTo>
                  <a:cubicBezTo>
                    <a:pt x="26912" y="8328"/>
                    <a:pt x="26535" y="8592"/>
                    <a:pt x="26139" y="8806"/>
                  </a:cubicBezTo>
                  <a:lnTo>
                    <a:pt x="26139" y="3110"/>
                  </a:lnTo>
                  <a:lnTo>
                    <a:pt x="26139" y="2367"/>
                  </a:lnTo>
                  <a:close/>
                  <a:moveTo>
                    <a:pt x="20388" y="1710"/>
                  </a:moveTo>
                  <a:cubicBezTo>
                    <a:pt x="20386" y="1716"/>
                    <a:pt x="20386" y="1722"/>
                    <a:pt x="20386" y="1729"/>
                  </a:cubicBezTo>
                  <a:cubicBezTo>
                    <a:pt x="20410" y="3890"/>
                    <a:pt x="20433" y="6048"/>
                    <a:pt x="20456" y="8209"/>
                  </a:cubicBezTo>
                  <a:cubicBezTo>
                    <a:pt x="20457" y="8424"/>
                    <a:pt x="20461" y="8640"/>
                    <a:pt x="20462" y="8854"/>
                  </a:cubicBezTo>
                  <a:cubicBezTo>
                    <a:pt x="19972" y="8657"/>
                    <a:pt x="19494" y="8427"/>
                    <a:pt x="19025" y="8177"/>
                  </a:cubicBezTo>
                  <a:cubicBezTo>
                    <a:pt x="19037" y="6351"/>
                    <a:pt x="19048" y="4524"/>
                    <a:pt x="19059" y="2699"/>
                  </a:cubicBezTo>
                  <a:lnTo>
                    <a:pt x="19064" y="1905"/>
                  </a:lnTo>
                  <a:cubicBezTo>
                    <a:pt x="19064" y="1899"/>
                    <a:pt x="19064" y="1892"/>
                    <a:pt x="19063" y="1887"/>
                  </a:cubicBezTo>
                  <a:cubicBezTo>
                    <a:pt x="19478" y="1809"/>
                    <a:pt x="19904" y="1750"/>
                    <a:pt x="20339" y="1713"/>
                  </a:cubicBezTo>
                  <a:cubicBezTo>
                    <a:pt x="20354" y="1712"/>
                    <a:pt x="20371" y="1710"/>
                    <a:pt x="20388" y="1710"/>
                  </a:cubicBezTo>
                  <a:close/>
                  <a:moveTo>
                    <a:pt x="21611" y="1659"/>
                  </a:moveTo>
                  <a:cubicBezTo>
                    <a:pt x="21766" y="1659"/>
                    <a:pt x="21921" y="1662"/>
                    <a:pt x="22075" y="1667"/>
                  </a:cubicBezTo>
                  <a:cubicBezTo>
                    <a:pt x="22075" y="1670"/>
                    <a:pt x="22074" y="1674"/>
                    <a:pt x="22074" y="1678"/>
                  </a:cubicBezTo>
                  <a:cubicBezTo>
                    <a:pt x="22021" y="3960"/>
                    <a:pt x="21968" y="6241"/>
                    <a:pt x="21916" y="8524"/>
                  </a:cubicBezTo>
                  <a:cubicBezTo>
                    <a:pt x="21910" y="8787"/>
                    <a:pt x="21905" y="9050"/>
                    <a:pt x="21898" y="9312"/>
                  </a:cubicBezTo>
                  <a:cubicBezTo>
                    <a:pt x="21870" y="9306"/>
                    <a:pt x="21839" y="9299"/>
                    <a:pt x="21811" y="9291"/>
                  </a:cubicBezTo>
                  <a:cubicBezTo>
                    <a:pt x="21471" y="9208"/>
                    <a:pt x="21139" y="9104"/>
                    <a:pt x="20811" y="8986"/>
                  </a:cubicBezTo>
                  <a:cubicBezTo>
                    <a:pt x="20788" y="6845"/>
                    <a:pt x="20766" y="4706"/>
                    <a:pt x="20741" y="2567"/>
                  </a:cubicBezTo>
                  <a:cubicBezTo>
                    <a:pt x="20739" y="2273"/>
                    <a:pt x="20735" y="1979"/>
                    <a:pt x="20732" y="1685"/>
                  </a:cubicBezTo>
                  <a:cubicBezTo>
                    <a:pt x="21028" y="1668"/>
                    <a:pt x="21320" y="1659"/>
                    <a:pt x="21611" y="1659"/>
                  </a:cubicBezTo>
                  <a:close/>
                  <a:moveTo>
                    <a:pt x="24528" y="1950"/>
                  </a:moveTo>
                  <a:cubicBezTo>
                    <a:pt x="24960" y="2038"/>
                    <a:pt x="25387" y="2143"/>
                    <a:pt x="25810" y="2267"/>
                  </a:cubicBezTo>
                  <a:cubicBezTo>
                    <a:pt x="25799" y="2281"/>
                    <a:pt x="25791" y="2299"/>
                    <a:pt x="25791" y="2317"/>
                  </a:cubicBezTo>
                  <a:lnTo>
                    <a:pt x="25791" y="8202"/>
                  </a:lnTo>
                  <a:lnTo>
                    <a:pt x="25791" y="8980"/>
                  </a:lnTo>
                  <a:cubicBezTo>
                    <a:pt x="25320" y="9192"/>
                    <a:pt x="24823" y="9338"/>
                    <a:pt x="24314" y="9418"/>
                  </a:cubicBezTo>
                  <a:cubicBezTo>
                    <a:pt x="24377" y="7232"/>
                    <a:pt x="24439" y="5045"/>
                    <a:pt x="24502" y="2860"/>
                  </a:cubicBezTo>
                  <a:cubicBezTo>
                    <a:pt x="24510" y="2557"/>
                    <a:pt x="24520" y="2254"/>
                    <a:pt x="24528" y="1950"/>
                  </a:cubicBezTo>
                  <a:close/>
                  <a:moveTo>
                    <a:pt x="22422" y="1681"/>
                  </a:moveTo>
                  <a:cubicBezTo>
                    <a:pt x="23023" y="1713"/>
                    <a:pt x="23616" y="1784"/>
                    <a:pt x="24199" y="1887"/>
                  </a:cubicBezTo>
                  <a:cubicBezTo>
                    <a:pt x="24187" y="1903"/>
                    <a:pt x="24181" y="1918"/>
                    <a:pt x="24181" y="1936"/>
                  </a:cubicBezTo>
                  <a:cubicBezTo>
                    <a:pt x="24116" y="4154"/>
                    <a:pt x="24054" y="6373"/>
                    <a:pt x="23990" y="8590"/>
                  </a:cubicBezTo>
                  <a:cubicBezTo>
                    <a:pt x="23981" y="8880"/>
                    <a:pt x="23973" y="9169"/>
                    <a:pt x="23965" y="9459"/>
                  </a:cubicBezTo>
                  <a:cubicBezTo>
                    <a:pt x="23770" y="9478"/>
                    <a:pt x="23574" y="9488"/>
                    <a:pt x="23377" y="9488"/>
                  </a:cubicBezTo>
                  <a:cubicBezTo>
                    <a:pt x="23001" y="9488"/>
                    <a:pt x="22622" y="9453"/>
                    <a:pt x="22245" y="9386"/>
                  </a:cubicBezTo>
                  <a:cubicBezTo>
                    <a:pt x="22297" y="7132"/>
                    <a:pt x="22349" y="4880"/>
                    <a:pt x="22400" y="2628"/>
                  </a:cubicBezTo>
                  <a:cubicBezTo>
                    <a:pt x="22407" y="2312"/>
                    <a:pt x="22416" y="1997"/>
                    <a:pt x="22422" y="1681"/>
                  </a:cubicBezTo>
                  <a:close/>
                  <a:moveTo>
                    <a:pt x="36682" y="1"/>
                  </a:moveTo>
                  <a:cubicBezTo>
                    <a:pt x="36234" y="1"/>
                    <a:pt x="35785" y="30"/>
                    <a:pt x="35340" y="87"/>
                  </a:cubicBezTo>
                  <a:cubicBezTo>
                    <a:pt x="33996" y="262"/>
                    <a:pt x="32715" y="767"/>
                    <a:pt x="31707" y="1690"/>
                  </a:cubicBezTo>
                  <a:cubicBezTo>
                    <a:pt x="31282" y="2079"/>
                    <a:pt x="30917" y="2523"/>
                    <a:pt x="30591" y="2994"/>
                  </a:cubicBezTo>
                  <a:cubicBezTo>
                    <a:pt x="28097" y="1364"/>
                    <a:pt x="25341" y="98"/>
                    <a:pt x="22312" y="98"/>
                  </a:cubicBezTo>
                  <a:cubicBezTo>
                    <a:pt x="22257" y="98"/>
                    <a:pt x="22203" y="98"/>
                    <a:pt x="22149" y="99"/>
                  </a:cubicBezTo>
                  <a:cubicBezTo>
                    <a:pt x="19602" y="136"/>
                    <a:pt x="16891" y="647"/>
                    <a:pt x="14692" y="1988"/>
                  </a:cubicBezTo>
                  <a:cubicBezTo>
                    <a:pt x="13829" y="2513"/>
                    <a:pt x="13070" y="3171"/>
                    <a:pt x="12381" y="3905"/>
                  </a:cubicBezTo>
                  <a:cubicBezTo>
                    <a:pt x="11539" y="3395"/>
                    <a:pt x="10673" y="2930"/>
                    <a:pt x="9762" y="2552"/>
                  </a:cubicBezTo>
                  <a:cubicBezTo>
                    <a:pt x="7140" y="1467"/>
                    <a:pt x="4151" y="862"/>
                    <a:pt x="1274" y="862"/>
                  </a:cubicBezTo>
                  <a:cubicBezTo>
                    <a:pt x="951" y="862"/>
                    <a:pt x="628" y="869"/>
                    <a:pt x="308" y="885"/>
                  </a:cubicBezTo>
                  <a:cubicBezTo>
                    <a:pt x="139" y="892"/>
                    <a:pt x="30" y="1084"/>
                    <a:pt x="247" y="1084"/>
                  </a:cubicBezTo>
                  <a:cubicBezTo>
                    <a:pt x="252" y="1084"/>
                    <a:pt x="258" y="1084"/>
                    <a:pt x="264" y="1083"/>
                  </a:cubicBezTo>
                  <a:cubicBezTo>
                    <a:pt x="543" y="1070"/>
                    <a:pt x="826" y="1063"/>
                    <a:pt x="1113" y="1063"/>
                  </a:cubicBezTo>
                  <a:cubicBezTo>
                    <a:pt x="3634" y="1063"/>
                    <a:pt x="6400" y="1579"/>
                    <a:pt x="8775" y="2446"/>
                  </a:cubicBezTo>
                  <a:cubicBezTo>
                    <a:pt x="13038" y="4000"/>
                    <a:pt x="16239" y="7525"/>
                    <a:pt x="20466" y="9124"/>
                  </a:cubicBezTo>
                  <a:lnTo>
                    <a:pt x="20466" y="9139"/>
                  </a:lnTo>
                  <a:cubicBezTo>
                    <a:pt x="20466" y="9174"/>
                    <a:pt x="20507" y="9188"/>
                    <a:pt x="20559" y="9188"/>
                  </a:cubicBezTo>
                  <a:cubicBezTo>
                    <a:pt x="20580" y="9188"/>
                    <a:pt x="20602" y="9186"/>
                    <a:pt x="20625" y="9182"/>
                  </a:cubicBezTo>
                  <a:cubicBezTo>
                    <a:pt x="21044" y="9335"/>
                    <a:pt x="21471" y="9458"/>
                    <a:pt x="21904" y="9544"/>
                  </a:cubicBezTo>
                  <a:cubicBezTo>
                    <a:pt x="21921" y="9586"/>
                    <a:pt x="21970" y="9604"/>
                    <a:pt x="22027" y="9604"/>
                  </a:cubicBezTo>
                  <a:cubicBezTo>
                    <a:pt x="22060" y="9604"/>
                    <a:pt x="22095" y="9598"/>
                    <a:pt x="22128" y="9587"/>
                  </a:cubicBezTo>
                  <a:cubicBezTo>
                    <a:pt x="22537" y="9657"/>
                    <a:pt x="22948" y="9695"/>
                    <a:pt x="23359" y="9695"/>
                  </a:cubicBezTo>
                  <a:cubicBezTo>
                    <a:pt x="24098" y="9695"/>
                    <a:pt x="24836" y="9573"/>
                    <a:pt x="25555" y="9297"/>
                  </a:cubicBezTo>
                  <a:cubicBezTo>
                    <a:pt x="25697" y="9241"/>
                    <a:pt x="25833" y="9182"/>
                    <a:pt x="25969" y="9118"/>
                  </a:cubicBezTo>
                  <a:cubicBezTo>
                    <a:pt x="26031" y="9109"/>
                    <a:pt x="26091" y="9081"/>
                    <a:pt x="26122" y="9045"/>
                  </a:cubicBezTo>
                  <a:cubicBezTo>
                    <a:pt x="27107" y="8544"/>
                    <a:pt x="27920" y="7791"/>
                    <a:pt x="28572" y="6890"/>
                  </a:cubicBezTo>
                  <a:cubicBezTo>
                    <a:pt x="29207" y="6011"/>
                    <a:pt x="29713" y="5008"/>
                    <a:pt x="30270" y="4053"/>
                  </a:cubicBezTo>
                  <a:cubicBezTo>
                    <a:pt x="30287" y="4037"/>
                    <a:pt x="30296" y="4021"/>
                    <a:pt x="30300" y="4003"/>
                  </a:cubicBezTo>
                  <a:cubicBezTo>
                    <a:pt x="31068" y="2697"/>
                    <a:pt x="31938" y="1487"/>
                    <a:pt x="33387" y="816"/>
                  </a:cubicBezTo>
                  <a:cubicBezTo>
                    <a:pt x="34344" y="374"/>
                    <a:pt x="35432" y="176"/>
                    <a:pt x="36528" y="176"/>
                  </a:cubicBezTo>
                  <a:cubicBezTo>
                    <a:pt x="37774" y="176"/>
                    <a:pt x="39031" y="431"/>
                    <a:pt x="40120" y="872"/>
                  </a:cubicBezTo>
                  <a:cubicBezTo>
                    <a:pt x="42069" y="1659"/>
                    <a:pt x="43655" y="3083"/>
                    <a:pt x="45391" y="4231"/>
                  </a:cubicBezTo>
                  <a:cubicBezTo>
                    <a:pt x="45220" y="4355"/>
                    <a:pt x="45049" y="4479"/>
                    <a:pt x="44876" y="4603"/>
                  </a:cubicBezTo>
                  <a:cubicBezTo>
                    <a:pt x="43279" y="3490"/>
                    <a:pt x="41572" y="2460"/>
                    <a:pt x="39754" y="1744"/>
                  </a:cubicBezTo>
                  <a:cubicBezTo>
                    <a:pt x="38890" y="1404"/>
                    <a:pt x="37964" y="1147"/>
                    <a:pt x="37036" y="1147"/>
                  </a:cubicBezTo>
                  <a:cubicBezTo>
                    <a:pt x="36681" y="1147"/>
                    <a:pt x="36326" y="1185"/>
                    <a:pt x="35974" y="1269"/>
                  </a:cubicBezTo>
                  <a:cubicBezTo>
                    <a:pt x="32663" y="2065"/>
                    <a:pt x="31326" y="5929"/>
                    <a:pt x="29407" y="8292"/>
                  </a:cubicBezTo>
                  <a:cubicBezTo>
                    <a:pt x="28169" y="9819"/>
                    <a:pt x="26484" y="10944"/>
                    <a:pt x="24529" y="11286"/>
                  </a:cubicBezTo>
                  <a:cubicBezTo>
                    <a:pt x="24076" y="11365"/>
                    <a:pt x="23620" y="11403"/>
                    <a:pt x="23165" y="11403"/>
                  </a:cubicBezTo>
                  <a:cubicBezTo>
                    <a:pt x="21537" y="11403"/>
                    <a:pt x="19922" y="10926"/>
                    <a:pt x="18467" y="10201"/>
                  </a:cubicBezTo>
                  <a:cubicBezTo>
                    <a:pt x="16355" y="9149"/>
                    <a:pt x="14761" y="7485"/>
                    <a:pt x="12857" y="6141"/>
                  </a:cubicBezTo>
                  <a:cubicBezTo>
                    <a:pt x="11584" y="5242"/>
                    <a:pt x="10215" y="4486"/>
                    <a:pt x="8791" y="3855"/>
                  </a:cubicBezTo>
                  <a:cubicBezTo>
                    <a:pt x="8769" y="3825"/>
                    <a:pt x="8726" y="3808"/>
                    <a:pt x="8681" y="3807"/>
                  </a:cubicBezTo>
                  <a:cubicBezTo>
                    <a:pt x="8309" y="3644"/>
                    <a:pt x="7933" y="3487"/>
                    <a:pt x="7555" y="3341"/>
                  </a:cubicBezTo>
                  <a:cubicBezTo>
                    <a:pt x="5277" y="2460"/>
                    <a:pt x="2796" y="1763"/>
                    <a:pt x="349" y="1576"/>
                  </a:cubicBezTo>
                  <a:cubicBezTo>
                    <a:pt x="345" y="1576"/>
                    <a:pt x="340" y="1576"/>
                    <a:pt x="336" y="1576"/>
                  </a:cubicBezTo>
                  <a:cubicBezTo>
                    <a:pt x="175" y="1576"/>
                    <a:pt x="0" y="1801"/>
                    <a:pt x="227" y="1818"/>
                  </a:cubicBezTo>
                  <a:cubicBezTo>
                    <a:pt x="466" y="1836"/>
                    <a:pt x="708" y="1860"/>
                    <a:pt x="950" y="1890"/>
                  </a:cubicBezTo>
                  <a:cubicBezTo>
                    <a:pt x="972" y="3803"/>
                    <a:pt x="997" y="5718"/>
                    <a:pt x="1020" y="7631"/>
                  </a:cubicBezTo>
                  <a:cubicBezTo>
                    <a:pt x="1023" y="7840"/>
                    <a:pt x="1024" y="8050"/>
                    <a:pt x="1028" y="8259"/>
                  </a:cubicBezTo>
                  <a:cubicBezTo>
                    <a:pt x="854" y="8231"/>
                    <a:pt x="679" y="8199"/>
                    <a:pt x="505" y="8162"/>
                  </a:cubicBezTo>
                  <a:cubicBezTo>
                    <a:pt x="494" y="8160"/>
                    <a:pt x="482" y="8159"/>
                    <a:pt x="471" y="8159"/>
                  </a:cubicBezTo>
                  <a:cubicBezTo>
                    <a:pt x="306" y="8159"/>
                    <a:pt x="174" y="8385"/>
                    <a:pt x="389" y="8428"/>
                  </a:cubicBezTo>
                  <a:cubicBezTo>
                    <a:pt x="1615" y="8674"/>
                    <a:pt x="2889" y="8793"/>
                    <a:pt x="4146" y="8793"/>
                  </a:cubicBezTo>
                  <a:cubicBezTo>
                    <a:pt x="4438" y="8793"/>
                    <a:pt x="4728" y="8787"/>
                    <a:pt x="5017" y="8774"/>
                  </a:cubicBezTo>
                  <a:cubicBezTo>
                    <a:pt x="6148" y="8724"/>
                    <a:pt x="7300" y="8562"/>
                    <a:pt x="8356" y="8135"/>
                  </a:cubicBezTo>
                  <a:cubicBezTo>
                    <a:pt x="9638" y="7615"/>
                    <a:pt x="10510" y="6581"/>
                    <a:pt x="11368" y="5532"/>
                  </a:cubicBezTo>
                  <a:cubicBezTo>
                    <a:pt x="11466" y="5593"/>
                    <a:pt x="11564" y="5653"/>
                    <a:pt x="11664" y="5715"/>
                  </a:cubicBezTo>
                  <a:cubicBezTo>
                    <a:pt x="11790" y="5795"/>
                    <a:pt x="11918" y="5878"/>
                    <a:pt x="12042" y="5963"/>
                  </a:cubicBezTo>
                  <a:cubicBezTo>
                    <a:pt x="11995" y="5974"/>
                    <a:pt x="11955" y="5992"/>
                    <a:pt x="11936" y="6013"/>
                  </a:cubicBezTo>
                  <a:cubicBezTo>
                    <a:pt x="10896" y="7169"/>
                    <a:pt x="9919" y="8353"/>
                    <a:pt x="8451" y="8968"/>
                  </a:cubicBezTo>
                  <a:cubicBezTo>
                    <a:pt x="7291" y="9453"/>
                    <a:pt x="6019" y="9654"/>
                    <a:pt x="4772" y="9748"/>
                  </a:cubicBezTo>
                  <a:cubicBezTo>
                    <a:pt x="4216" y="9789"/>
                    <a:pt x="3655" y="9811"/>
                    <a:pt x="3092" y="9811"/>
                  </a:cubicBezTo>
                  <a:cubicBezTo>
                    <a:pt x="2216" y="9811"/>
                    <a:pt x="1337" y="9758"/>
                    <a:pt x="476" y="9641"/>
                  </a:cubicBezTo>
                  <a:cubicBezTo>
                    <a:pt x="472" y="9640"/>
                    <a:pt x="468" y="9640"/>
                    <a:pt x="463" y="9640"/>
                  </a:cubicBezTo>
                  <a:cubicBezTo>
                    <a:pt x="359" y="9640"/>
                    <a:pt x="82" y="9784"/>
                    <a:pt x="259" y="9809"/>
                  </a:cubicBezTo>
                  <a:cubicBezTo>
                    <a:pt x="1142" y="9929"/>
                    <a:pt x="2043" y="9986"/>
                    <a:pt x="2944" y="9986"/>
                  </a:cubicBezTo>
                  <a:cubicBezTo>
                    <a:pt x="3716" y="9986"/>
                    <a:pt x="4488" y="9944"/>
                    <a:pt x="5246" y="9864"/>
                  </a:cubicBezTo>
                  <a:cubicBezTo>
                    <a:pt x="6472" y="9735"/>
                    <a:pt x="7712" y="9485"/>
                    <a:pt x="8836" y="8969"/>
                  </a:cubicBezTo>
                  <a:cubicBezTo>
                    <a:pt x="10233" y="8329"/>
                    <a:pt x="11193" y="7187"/>
                    <a:pt x="12197" y="6067"/>
                  </a:cubicBezTo>
                  <a:cubicBezTo>
                    <a:pt x="13919" y="7261"/>
                    <a:pt x="15399" y="8768"/>
                    <a:pt x="17205" y="9846"/>
                  </a:cubicBezTo>
                  <a:cubicBezTo>
                    <a:pt x="19006" y="10922"/>
                    <a:pt x="21078" y="11620"/>
                    <a:pt x="23130" y="11620"/>
                  </a:cubicBezTo>
                  <a:cubicBezTo>
                    <a:pt x="24563" y="11620"/>
                    <a:pt x="25986" y="11280"/>
                    <a:pt x="27300" y="10491"/>
                  </a:cubicBezTo>
                  <a:cubicBezTo>
                    <a:pt x="28948" y="9503"/>
                    <a:pt x="30001" y="8031"/>
                    <a:pt x="31009" y="6439"/>
                  </a:cubicBezTo>
                  <a:cubicBezTo>
                    <a:pt x="31255" y="6052"/>
                    <a:pt x="31506" y="5654"/>
                    <a:pt x="31771" y="5264"/>
                  </a:cubicBezTo>
                  <a:cubicBezTo>
                    <a:pt x="33462" y="6401"/>
                    <a:pt x="35193" y="7698"/>
                    <a:pt x="37210" y="8169"/>
                  </a:cubicBezTo>
                  <a:cubicBezTo>
                    <a:pt x="37703" y="8284"/>
                    <a:pt x="38206" y="8337"/>
                    <a:pt x="38711" y="8337"/>
                  </a:cubicBezTo>
                  <a:cubicBezTo>
                    <a:pt x="39745" y="8337"/>
                    <a:pt x="40785" y="8117"/>
                    <a:pt x="41751" y="7774"/>
                  </a:cubicBezTo>
                  <a:cubicBezTo>
                    <a:pt x="43199" y="7258"/>
                    <a:pt x="44498" y="6453"/>
                    <a:pt x="45775" y="5612"/>
                  </a:cubicBezTo>
                  <a:cubicBezTo>
                    <a:pt x="46855" y="6376"/>
                    <a:pt x="47959" y="7025"/>
                    <a:pt x="49247" y="7388"/>
                  </a:cubicBezTo>
                  <a:cubicBezTo>
                    <a:pt x="51569" y="8046"/>
                    <a:pt x="54072" y="8082"/>
                    <a:pt x="56467" y="8122"/>
                  </a:cubicBezTo>
                  <a:cubicBezTo>
                    <a:pt x="56468" y="8123"/>
                    <a:pt x="56469" y="8123"/>
                    <a:pt x="56471" y="8123"/>
                  </a:cubicBezTo>
                  <a:cubicBezTo>
                    <a:pt x="56541" y="8123"/>
                    <a:pt x="56847" y="7999"/>
                    <a:pt x="56689" y="7995"/>
                  </a:cubicBezTo>
                  <a:cubicBezTo>
                    <a:pt x="54311" y="7955"/>
                    <a:pt x="51832" y="7917"/>
                    <a:pt x="49528" y="7265"/>
                  </a:cubicBezTo>
                  <a:cubicBezTo>
                    <a:pt x="48226" y="6896"/>
                    <a:pt x="47112" y="6225"/>
                    <a:pt x="46022" y="5447"/>
                  </a:cubicBezTo>
                  <a:cubicBezTo>
                    <a:pt x="46241" y="5302"/>
                    <a:pt x="46460" y="5155"/>
                    <a:pt x="46680" y="5009"/>
                  </a:cubicBezTo>
                  <a:cubicBezTo>
                    <a:pt x="48852" y="6192"/>
                    <a:pt x="51202" y="6663"/>
                    <a:pt x="53606" y="6715"/>
                  </a:cubicBezTo>
                  <a:cubicBezTo>
                    <a:pt x="53621" y="6718"/>
                    <a:pt x="53636" y="6720"/>
                    <a:pt x="53652" y="6720"/>
                  </a:cubicBezTo>
                  <a:cubicBezTo>
                    <a:pt x="53666" y="6720"/>
                    <a:pt x="53681" y="6719"/>
                    <a:pt x="53695" y="6716"/>
                  </a:cubicBezTo>
                  <a:cubicBezTo>
                    <a:pt x="53816" y="6718"/>
                    <a:pt x="53936" y="6719"/>
                    <a:pt x="54056" y="6719"/>
                  </a:cubicBezTo>
                  <a:cubicBezTo>
                    <a:pt x="54860" y="6719"/>
                    <a:pt x="55670" y="6675"/>
                    <a:pt x="56480" y="6599"/>
                  </a:cubicBezTo>
                  <a:cubicBezTo>
                    <a:pt x="56668" y="6580"/>
                    <a:pt x="56738" y="6337"/>
                    <a:pt x="56536" y="6337"/>
                  </a:cubicBezTo>
                  <a:cubicBezTo>
                    <a:pt x="56528" y="6337"/>
                    <a:pt x="56519" y="6337"/>
                    <a:pt x="56509" y="6338"/>
                  </a:cubicBezTo>
                  <a:cubicBezTo>
                    <a:pt x="56056" y="6382"/>
                    <a:pt x="55602" y="6414"/>
                    <a:pt x="55151" y="6435"/>
                  </a:cubicBezTo>
                  <a:cubicBezTo>
                    <a:pt x="55026" y="5091"/>
                    <a:pt x="54902" y="3745"/>
                    <a:pt x="54775" y="2401"/>
                  </a:cubicBezTo>
                  <a:cubicBezTo>
                    <a:pt x="54760" y="2234"/>
                    <a:pt x="54744" y="2070"/>
                    <a:pt x="54729" y="1904"/>
                  </a:cubicBezTo>
                  <a:cubicBezTo>
                    <a:pt x="54782" y="1900"/>
                    <a:pt x="54835" y="1899"/>
                    <a:pt x="54889" y="1896"/>
                  </a:cubicBezTo>
                  <a:cubicBezTo>
                    <a:pt x="55074" y="1887"/>
                    <a:pt x="55156" y="1657"/>
                    <a:pt x="54937" y="1657"/>
                  </a:cubicBezTo>
                  <a:cubicBezTo>
                    <a:pt x="54932" y="1657"/>
                    <a:pt x="54927" y="1657"/>
                    <a:pt x="54922" y="1658"/>
                  </a:cubicBezTo>
                  <a:cubicBezTo>
                    <a:pt x="51820" y="1781"/>
                    <a:pt x="49163" y="3077"/>
                    <a:pt x="46613" y="4750"/>
                  </a:cubicBezTo>
                  <a:cubicBezTo>
                    <a:pt x="44236" y="6309"/>
                    <a:pt x="41741" y="8100"/>
                    <a:pt x="38783" y="8100"/>
                  </a:cubicBezTo>
                  <a:cubicBezTo>
                    <a:pt x="38693" y="8100"/>
                    <a:pt x="38603" y="8099"/>
                    <a:pt x="38513" y="8095"/>
                  </a:cubicBezTo>
                  <a:cubicBezTo>
                    <a:pt x="36041" y="8005"/>
                    <a:pt x="33912" y="6330"/>
                    <a:pt x="31938" y="5008"/>
                  </a:cubicBezTo>
                  <a:cubicBezTo>
                    <a:pt x="32051" y="4844"/>
                    <a:pt x="32165" y="4680"/>
                    <a:pt x="32285" y="4522"/>
                  </a:cubicBezTo>
                  <a:cubicBezTo>
                    <a:pt x="33868" y="5679"/>
                    <a:pt x="35575" y="7116"/>
                    <a:pt x="37536" y="7505"/>
                  </a:cubicBezTo>
                  <a:cubicBezTo>
                    <a:pt x="37824" y="7562"/>
                    <a:pt x="38118" y="7588"/>
                    <a:pt x="38414" y="7588"/>
                  </a:cubicBezTo>
                  <a:cubicBezTo>
                    <a:pt x="39443" y="7588"/>
                    <a:pt x="40498" y="7275"/>
                    <a:pt x="41417" y="6880"/>
                  </a:cubicBezTo>
                  <a:cubicBezTo>
                    <a:pt x="41998" y="6631"/>
                    <a:pt x="42552" y="6337"/>
                    <a:pt x="43092" y="6013"/>
                  </a:cubicBezTo>
                  <a:cubicBezTo>
                    <a:pt x="43114" y="6003"/>
                    <a:pt x="43133" y="5992"/>
                    <a:pt x="43150" y="5977"/>
                  </a:cubicBezTo>
                  <a:cubicBezTo>
                    <a:pt x="45055" y="4825"/>
                    <a:pt x="46763" y="3323"/>
                    <a:pt x="48726" y="2260"/>
                  </a:cubicBezTo>
                  <a:cubicBezTo>
                    <a:pt x="50536" y="1280"/>
                    <a:pt x="52488" y="744"/>
                    <a:pt x="54549" y="744"/>
                  </a:cubicBezTo>
                  <a:cubicBezTo>
                    <a:pt x="54564" y="744"/>
                    <a:pt x="54579" y="744"/>
                    <a:pt x="54593" y="744"/>
                  </a:cubicBezTo>
                  <a:cubicBezTo>
                    <a:pt x="54702" y="744"/>
                    <a:pt x="54968" y="584"/>
                    <a:pt x="54737" y="584"/>
                  </a:cubicBezTo>
                  <a:cubicBezTo>
                    <a:pt x="54723" y="584"/>
                    <a:pt x="54710" y="584"/>
                    <a:pt x="54697" y="584"/>
                  </a:cubicBezTo>
                  <a:cubicBezTo>
                    <a:pt x="51629" y="584"/>
                    <a:pt x="48936" y="1776"/>
                    <a:pt x="46442" y="3483"/>
                  </a:cubicBezTo>
                  <a:cubicBezTo>
                    <a:pt x="46175" y="3665"/>
                    <a:pt x="45909" y="3855"/>
                    <a:pt x="45641" y="4047"/>
                  </a:cubicBezTo>
                  <a:cubicBezTo>
                    <a:pt x="44089" y="3019"/>
                    <a:pt x="42666" y="1775"/>
                    <a:pt x="40980" y="962"/>
                  </a:cubicBezTo>
                  <a:cubicBezTo>
                    <a:pt x="39642" y="317"/>
                    <a:pt x="38164" y="1"/>
                    <a:pt x="36682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358913" y="945875"/>
              <a:ext cx="143700" cy="1437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641375" y="2295425"/>
              <a:ext cx="143700" cy="1437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9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 rot="10800000" flipH="1">
            <a:off x="-12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1883550" y="1599275"/>
            <a:ext cx="5376900" cy="144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1"/>
          </p:nvPr>
        </p:nvSpPr>
        <p:spPr>
          <a:xfrm>
            <a:off x="1883550" y="2873128"/>
            <a:ext cx="5376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" name="Google Shape;99;p9"/>
          <p:cNvGrpSpPr/>
          <p:nvPr/>
        </p:nvGrpSpPr>
        <p:grpSpPr>
          <a:xfrm>
            <a:off x="606725" y="1535475"/>
            <a:ext cx="7930556" cy="3175025"/>
            <a:chOff x="606725" y="1535475"/>
            <a:chExt cx="7930556" cy="3175025"/>
          </a:xfrm>
        </p:grpSpPr>
        <p:sp>
          <p:nvSpPr>
            <p:cNvPr id="100" name="Google Shape;100;p9"/>
            <p:cNvSpPr/>
            <p:nvPr/>
          </p:nvSpPr>
          <p:spPr>
            <a:xfrm>
              <a:off x="606725" y="1535475"/>
              <a:ext cx="213000" cy="21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8324281" y="4497500"/>
              <a:ext cx="213000" cy="21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9"/>
          <p:cNvGrpSpPr/>
          <p:nvPr/>
        </p:nvGrpSpPr>
        <p:grpSpPr>
          <a:xfrm>
            <a:off x="121026" y="-1051500"/>
            <a:ext cx="9955080" cy="6076974"/>
            <a:chOff x="121026" y="-1051500"/>
            <a:chExt cx="9955080" cy="6076974"/>
          </a:xfrm>
        </p:grpSpPr>
        <p:pic>
          <p:nvPicPr>
            <p:cNvPr id="103" name="Google Shape;103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85431" y="-1051500"/>
              <a:ext cx="3290675" cy="318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21026" y="3840649"/>
              <a:ext cx="1384200" cy="11848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 rot="10800000"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"/>
          </p:nvPr>
        </p:nvSpPr>
        <p:spPr>
          <a:xfrm>
            <a:off x="1607100" y="1715453"/>
            <a:ext cx="4468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2"/>
          </p:nvPr>
        </p:nvSpPr>
        <p:spPr>
          <a:xfrm>
            <a:off x="1607100" y="2812878"/>
            <a:ext cx="4468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3"/>
          </p:nvPr>
        </p:nvSpPr>
        <p:spPr>
          <a:xfrm>
            <a:off x="1607100" y="3910253"/>
            <a:ext cx="4468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1208931"/>
            <a:ext cx="734700" cy="993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2305706"/>
            <a:ext cx="734700" cy="993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402481"/>
            <a:ext cx="734700" cy="993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7"/>
          </p:nvPr>
        </p:nvSpPr>
        <p:spPr>
          <a:xfrm>
            <a:off x="1607100" y="1208925"/>
            <a:ext cx="446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8"/>
          </p:nvPr>
        </p:nvSpPr>
        <p:spPr>
          <a:xfrm>
            <a:off x="1607100" y="2305700"/>
            <a:ext cx="446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9"/>
          </p:nvPr>
        </p:nvSpPr>
        <p:spPr>
          <a:xfrm>
            <a:off x="1607100" y="3402475"/>
            <a:ext cx="446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43" name="Google Shape;143;p13"/>
          <p:cNvGrpSpPr/>
          <p:nvPr/>
        </p:nvGrpSpPr>
        <p:grpSpPr>
          <a:xfrm>
            <a:off x="6791498" y="444548"/>
            <a:ext cx="2521641" cy="4941542"/>
            <a:chOff x="6791498" y="444548"/>
            <a:chExt cx="2521641" cy="4941542"/>
          </a:xfrm>
        </p:grpSpPr>
        <p:sp>
          <p:nvSpPr>
            <p:cNvPr id="144" name="Google Shape;144;p13"/>
            <p:cNvSpPr/>
            <p:nvPr/>
          </p:nvSpPr>
          <p:spPr>
            <a:xfrm>
              <a:off x="6791498" y="444548"/>
              <a:ext cx="189900" cy="1899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826256" y="3712457"/>
              <a:ext cx="2486883" cy="1673632"/>
            </a:xfrm>
            <a:custGeom>
              <a:avLst/>
              <a:gdLst/>
              <a:ahLst/>
              <a:cxnLst/>
              <a:rect l="l" t="t" r="r" b="b"/>
              <a:pathLst>
                <a:path w="74452" h="50105" extrusionOk="0">
                  <a:moveTo>
                    <a:pt x="18934" y="5544"/>
                  </a:moveTo>
                  <a:cubicBezTo>
                    <a:pt x="19027" y="6103"/>
                    <a:pt x="19223" y="6650"/>
                    <a:pt x="19523" y="7152"/>
                  </a:cubicBezTo>
                  <a:cubicBezTo>
                    <a:pt x="19528" y="7159"/>
                    <a:pt x="19530" y="7165"/>
                    <a:pt x="19535" y="7173"/>
                  </a:cubicBezTo>
                  <a:cubicBezTo>
                    <a:pt x="19515" y="7177"/>
                    <a:pt x="19497" y="7185"/>
                    <a:pt x="19483" y="7191"/>
                  </a:cubicBezTo>
                  <a:cubicBezTo>
                    <a:pt x="18223" y="7668"/>
                    <a:pt x="16963" y="8147"/>
                    <a:pt x="15704" y="8624"/>
                  </a:cubicBezTo>
                  <a:lnTo>
                    <a:pt x="15220" y="8808"/>
                  </a:lnTo>
                  <a:cubicBezTo>
                    <a:pt x="14995" y="8224"/>
                    <a:pt x="14701" y="7675"/>
                    <a:pt x="14344" y="7168"/>
                  </a:cubicBezTo>
                  <a:cubicBezTo>
                    <a:pt x="14363" y="7161"/>
                    <a:pt x="14383" y="7156"/>
                    <a:pt x="14405" y="7150"/>
                  </a:cubicBezTo>
                  <a:cubicBezTo>
                    <a:pt x="15749" y="6672"/>
                    <a:pt x="17092" y="6195"/>
                    <a:pt x="18438" y="5719"/>
                  </a:cubicBezTo>
                  <a:cubicBezTo>
                    <a:pt x="18604" y="5661"/>
                    <a:pt x="18769" y="5602"/>
                    <a:pt x="18934" y="5544"/>
                  </a:cubicBezTo>
                  <a:close/>
                  <a:moveTo>
                    <a:pt x="23625" y="314"/>
                  </a:moveTo>
                  <a:cubicBezTo>
                    <a:pt x="23895" y="314"/>
                    <a:pt x="24168" y="340"/>
                    <a:pt x="24439" y="393"/>
                  </a:cubicBezTo>
                  <a:cubicBezTo>
                    <a:pt x="26497" y="798"/>
                    <a:pt x="27958" y="2665"/>
                    <a:pt x="27986" y="4735"/>
                  </a:cubicBezTo>
                  <a:cubicBezTo>
                    <a:pt x="27961" y="6549"/>
                    <a:pt x="26878" y="8226"/>
                    <a:pt x="25153" y="8863"/>
                  </a:cubicBezTo>
                  <a:cubicBezTo>
                    <a:pt x="24681" y="9037"/>
                    <a:pt x="24191" y="9120"/>
                    <a:pt x="23705" y="9120"/>
                  </a:cubicBezTo>
                  <a:cubicBezTo>
                    <a:pt x="22387" y="9120"/>
                    <a:pt x="21094" y="8511"/>
                    <a:pt x="20255" y="7450"/>
                  </a:cubicBezTo>
                  <a:cubicBezTo>
                    <a:pt x="19148" y="6051"/>
                    <a:pt x="18991" y="4066"/>
                    <a:pt x="19866" y="2508"/>
                  </a:cubicBezTo>
                  <a:cubicBezTo>
                    <a:pt x="20633" y="1144"/>
                    <a:pt x="22094" y="314"/>
                    <a:pt x="23625" y="314"/>
                  </a:cubicBezTo>
                  <a:close/>
                  <a:moveTo>
                    <a:pt x="53080" y="6239"/>
                  </a:moveTo>
                  <a:cubicBezTo>
                    <a:pt x="53505" y="6239"/>
                    <a:pt x="53934" y="6290"/>
                    <a:pt x="54360" y="6396"/>
                  </a:cubicBezTo>
                  <a:cubicBezTo>
                    <a:pt x="56831" y="7013"/>
                    <a:pt x="58504" y="9290"/>
                    <a:pt x="58550" y="11798"/>
                  </a:cubicBezTo>
                  <a:cubicBezTo>
                    <a:pt x="58516" y="14070"/>
                    <a:pt x="57151" y="16186"/>
                    <a:pt x="54982" y="16978"/>
                  </a:cubicBezTo>
                  <a:cubicBezTo>
                    <a:pt x="54977" y="16979"/>
                    <a:pt x="54973" y="16981"/>
                    <a:pt x="54967" y="16983"/>
                  </a:cubicBezTo>
                  <a:cubicBezTo>
                    <a:pt x="54935" y="16988"/>
                    <a:pt x="54904" y="17000"/>
                    <a:pt x="54878" y="17016"/>
                  </a:cubicBezTo>
                  <a:cubicBezTo>
                    <a:pt x="54354" y="17194"/>
                    <a:pt x="53813" y="17283"/>
                    <a:pt x="53274" y="17289"/>
                  </a:cubicBezTo>
                  <a:cubicBezTo>
                    <a:pt x="53239" y="17263"/>
                    <a:pt x="53193" y="17251"/>
                    <a:pt x="53145" y="17251"/>
                  </a:cubicBezTo>
                  <a:cubicBezTo>
                    <a:pt x="53095" y="17251"/>
                    <a:pt x="53043" y="17264"/>
                    <a:pt x="52999" y="17285"/>
                  </a:cubicBezTo>
                  <a:cubicBezTo>
                    <a:pt x="51414" y="17222"/>
                    <a:pt x="49878" y="16456"/>
                    <a:pt x="48871" y="15181"/>
                  </a:cubicBezTo>
                  <a:cubicBezTo>
                    <a:pt x="47456" y="13393"/>
                    <a:pt x="47281" y="10831"/>
                    <a:pt x="48453" y="8872"/>
                  </a:cubicBezTo>
                  <a:cubicBezTo>
                    <a:pt x="49437" y="7224"/>
                    <a:pt x="51214" y="6239"/>
                    <a:pt x="53080" y="6239"/>
                  </a:cubicBezTo>
                  <a:close/>
                  <a:moveTo>
                    <a:pt x="8106" y="4216"/>
                  </a:moveTo>
                  <a:cubicBezTo>
                    <a:pt x="8724" y="4216"/>
                    <a:pt x="9350" y="4299"/>
                    <a:pt x="9969" y="4473"/>
                  </a:cubicBezTo>
                  <a:cubicBezTo>
                    <a:pt x="13118" y="5356"/>
                    <a:pt x="15246" y="8285"/>
                    <a:pt x="15291" y="11522"/>
                  </a:cubicBezTo>
                  <a:cubicBezTo>
                    <a:pt x="15273" y="12861"/>
                    <a:pt x="14896" y="14162"/>
                    <a:pt x="14228" y="15283"/>
                  </a:cubicBezTo>
                  <a:cubicBezTo>
                    <a:pt x="14168" y="15319"/>
                    <a:pt x="14134" y="15362"/>
                    <a:pt x="14156" y="15403"/>
                  </a:cubicBezTo>
                  <a:cubicBezTo>
                    <a:pt x="13329" y="16734"/>
                    <a:pt x="12084" y="17799"/>
                    <a:pt x="10542" y="18346"/>
                  </a:cubicBezTo>
                  <a:cubicBezTo>
                    <a:pt x="9816" y="18603"/>
                    <a:pt x="9065" y="18724"/>
                    <a:pt x="8318" y="18724"/>
                  </a:cubicBezTo>
                  <a:cubicBezTo>
                    <a:pt x="6011" y="18724"/>
                    <a:pt x="3743" y="17565"/>
                    <a:pt x="2387" y="15651"/>
                  </a:cubicBezTo>
                  <a:cubicBezTo>
                    <a:pt x="769" y="13368"/>
                    <a:pt x="599" y="10271"/>
                    <a:pt x="1971" y="7831"/>
                  </a:cubicBezTo>
                  <a:cubicBezTo>
                    <a:pt x="3239" y="5577"/>
                    <a:pt x="5607" y="4216"/>
                    <a:pt x="8106" y="4216"/>
                  </a:cubicBezTo>
                  <a:close/>
                  <a:moveTo>
                    <a:pt x="54816" y="17276"/>
                  </a:moveTo>
                  <a:cubicBezTo>
                    <a:pt x="55239" y="18373"/>
                    <a:pt x="55660" y="19469"/>
                    <a:pt x="56083" y="20567"/>
                  </a:cubicBezTo>
                  <a:cubicBezTo>
                    <a:pt x="56125" y="20680"/>
                    <a:pt x="56168" y="20791"/>
                    <a:pt x="56212" y="20903"/>
                  </a:cubicBezTo>
                  <a:cubicBezTo>
                    <a:pt x="55666" y="20938"/>
                    <a:pt x="55126" y="21041"/>
                    <a:pt x="54608" y="21211"/>
                  </a:cubicBezTo>
                  <a:cubicBezTo>
                    <a:pt x="54234" y="20086"/>
                    <a:pt x="53860" y="18964"/>
                    <a:pt x="53486" y="17841"/>
                  </a:cubicBezTo>
                  <a:cubicBezTo>
                    <a:pt x="53452" y="17738"/>
                    <a:pt x="53416" y="17635"/>
                    <a:pt x="53383" y="17532"/>
                  </a:cubicBezTo>
                  <a:cubicBezTo>
                    <a:pt x="53664" y="17516"/>
                    <a:pt x="53944" y="17481"/>
                    <a:pt x="54222" y="17426"/>
                  </a:cubicBezTo>
                  <a:cubicBezTo>
                    <a:pt x="54425" y="17386"/>
                    <a:pt x="54622" y="17336"/>
                    <a:pt x="54816" y="17276"/>
                  </a:cubicBezTo>
                  <a:close/>
                  <a:moveTo>
                    <a:pt x="69912" y="13747"/>
                  </a:moveTo>
                  <a:cubicBezTo>
                    <a:pt x="70257" y="13747"/>
                    <a:pt x="70607" y="13794"/>
                    <a:pt x="70954" y="13891"/>
                  </a:cubicBezTo>
                  <a:cubicBezTo>
                    <a:pt x="72779" y="14403"/>
                    <a:pt x="74004" y="16100"/>
                    <a:pt x="74030" y="17972"/>
                  </a:cubicBezTo>
                  <a:cubicBezTo>
                    <a:pt x="74006" y="19677"/>
                    <a:pt x="72966" y="21308"/>
                    <a:pt x="71326" y="21883"/>
                  </a:cubicBezTo>
                  <a:cubicBezTo>
                    <a:pt x="70926" y="22024"/>
                    <a:pt x="70513" y="22090"/>
                    <a:pt x="70101" y="22090"/>
                  </a:cubicBezTo>
                  <a:cubicBezTo>
                    <a:pt x="68783" y="22090"/>
                    <a:pt x="67485" y="21411"/>
                    <a:pt x="66711" y="20322"/>
                  </a:cubicBezTo>
                  <a:cubicBezTo>
                    <a:pt x="65771" y="19000"/>
                    <a:pt x="65674" y="17204"/>
                    <a:pt x="66470" y="15790"/>
                  </a:cubicBezTo>
                  <a:cubicBezTo>
                    <a:pt x="67186" y="14518"/>
                    <a:pt x="68507" y="13747"/>
                    <a:pt x="69912" y="13747"/>
                  </a:cubicBezTo>
                  <a:close/>
                  <a:moveTo>
                    <a:pt x="36203" y="14972"/>
                  </a:moveTo>
                  <a:cubicBezTo>
                    <a:pt x="36481" y="14972"/>
                    <a:pt x="36763" y="15003"/>
                    <a:pt x="37043" y="15065"/>
                  </a:cubicBezTo>
                  <a:cubicBezTo>
                    <a:pt x="38934" y="15487"/>
                    <a:pt x="40267" y="17212"/>
                    <a:pt x="40294" y="19131"/>
                  </a:cubicBezTo>
                  <a:cubicBezTo>
                    <a:pt x="40272" y="20811"/>
                    <a:pt x="39282" y="22386"/>
                    <a:pt x="37687" y="22993"/>
                  </a:cubicBezTo>
                  <a:cubicBezTo>
                    <a:pt x="37245" y="23160"/>
                    <a:pt x="36786" y="23240"/>
                    <a:pt x="36330" y="23240"/>
                  </a:cubicBezTo>
                  <a:cubicBezTo>
                    <a:pt x="35093" y="23240"/>
                    <a:pt x="33878" y="22655"/>
                    <a:pt x="33094" y="21663"/>
                  </a:cubicBezTo>
                  <a:cubicBezTo>
                    <a:pt x="32058" y="20353"/>
                    <a:pt x="31903" y="18482"/>
                    <a:pt x="32725" y="17026"/>
                  </a:cubicBezTo>
                  <a:cubicBezTo>
                    <a:pt x="33439" y="15756"/>
                    <a:pt x="34782" y="14972"/>
                    <a:pt x="36203" y="14972"/>
                  </a:cubicBezTo>
                  <a:close/>
                  <a:moveTo>
                    <a:pt x="65849" y="19664"/>
                  </a:moveTo>
                  <a:cubicBezTo>
                    <a:pt x="65949" y="19900"/>
                    <a:pt x="66071" y="20127"/>
                    <a:pt x="66217" y="20345"/>
                  </a:cubicBezTo>
                  <a:cubicBezTo>
                    <a:pt x="66412" y="20636"/>
                    <a:pt x="66638" y="20895"/>
                    <a:pt x="66888" y="21122"/>
                  </a:cubicBezTo>
                  <a:cubicBezTo>
                    <a:pt x="66859" y="21129"/>
                    <a:pt x="66832" y="21138"/>
                    <a:pt x="66804" y="21153"/>
                  </a:cubicBezTo>
                  <a:cubicBezTo>
                    <a:pt x="65285" y="21977"/>
                    <a:pt x="63768" y="22799"/>
                    <a:pt x="62252" y="23624"/>
                  </a:cubicBezTo>
                  <a:cubicBezTo>
                    <a:pt x="62090" y="23713"/>
                    <a:pt x="61927" y="23799"/>
                    <a:pt x="61766" y="23888"/>
                  </a:cubicBezTo>
                  <a:cubicBezTo>
                    <a:pt x="61458" y="23346"/>
                    <a:pt x="61067" y="22855"/>
                    <a:pt x="60607" y="22432"/>
                  </a:cubicBezTo>
                  <a:cubicBezTo>
                    <a:pt x="62167" y="21610"/>
                    <a:pt x="63727" y="20785"/>
                    <a:pt x="65284" y="19964"/>
                  </a:cubicBezTo>
                  <a:cubicBezTo>
                    <a:pt x="65473" y="19863"/>
                    <a:pt x="65660" y="19765"/>
                    <a:pt x="65849" y="19664"/>
                  </a:cubicBezTo>
                  <a:close/>
                  <a:moveTo>
                    <a:pt x="33701" y="22754"/>
                  </a:moveTo>
                  <a:cubicBezTo>
                    <a:pt x="34094" y="23012"/>
                    <a:pt x="34526" y="23206"/>
                    <a:pt x="34979" y="23332"/>
                  </a:cubicBezTo>
                  <a:cubicBezTo>
                    <a:pt x="34910" y="23350"/>
                    <a:pt x="34855" y="23377"/>
                    <a:pt x="34839" y="23412"/>
                  </a:cubicBezTo>
                  <a:cubicBezTo>
                    <a:pt x="34450" y="24409"/>
                    <a:pt x="34059" y="25408"/>
                    <a:pt x="33669" y="26404"/>
                  </a:cubicBezTo>
                  <a:cubicBezTo>
                    <a:pt x="33652" y="26443"/>
                    <a:pt x="33638" y="26483"/>
                    <a:pt x="33623" y="26521"/>
                  </a:cubicBezTo>
                  <a:cubicBezTo>
                    <a:pt x="33263" y="26330"/>
                    <a:pt x="32885" y="26165"/>
                    <a:pt x="32490" y="26030"/>
                  </a:cubicBezTo>
                  <a:cubicBezTo>
                    <a:pt x="32387" y="25994"/>
                    <a:pt x="32283" y="25961"/>
                    <a:pt x="32180" y="25932"/>
                  </a:cubicBezTo>
                  <a:cubicBezTo>
                    <a:pt x="32645" y="24964"/>
                    <a:pt x="33109" y="23995"/>
                    <a:pt x="33572" y="23025"/>
                  </a:cubicBezTo>
                  <a:cubicBezTo>
                    <a:pt x="33616" y="22935"/>
                    <a:pt x="33659" y="22844"/>
                    <a:pt x="33701" y="22754"/>
                  </a:cubicBezTo>
                  <a:close/>
                  <a:moveTo>
                    <a:pt x="14361" y="15629"/>
                  </a:moveTo>
                  <a:cubicBezTo>
                    <a:pt x="17470" y="18993"/>
                    <a:pt x="20581" y="22359"/>
                    <a:pt x="23690" y="25724"/>
                  </a:cubicBezTo>
                  <a:lnTo>
                    <a:pt x="25030" y="27175"/>
                  </a:lnTo>
                  <a:cubicBezTo>
                    <a:pt x="25053" y="27199"/>
                    <a:pt x="25093" y="27209"/>
                    <a:pt x="25141" y="27209"/>
                  </a:cubicBezTo>
                  <a:cubicBezTo>
                    <a:pt x="25150" y="27209"/>
                    <a:pt x="25159" y="27208"/>
                    <a:pt x="25168" y="27208"/>
                  </a:cubicBezTo>
                  <a:lnTo>
                    <a:pt x="25168" y="27208"/>
                  </a:lnTo>
                  <a:cubicBezTo>
                    <a:pt x="24715" y="27544"/>
                    <a:pt x="24297" y="27930"/>
                    <a:pt x="23923" y="28365"/>
                  </a:cubicBezTo>
                  <a:cubicBezTo>
                    <a:pt x="23723" y="28597"/>
                    <a:pt x="23539" y="28841"/>
                    <a:pt x="23371" y="29093"/>
                  </a:cubicBezTo>
                  <a:cubicBezTo>
                    <a:pt x="20281" y="25662"/>
                    <a:pt x="17194" y="22232"/>
                    <a:pt x="14108" y="18802"/>
                  </a:cubicBezTo>
                  <a:cubicBezTo>
                    <a:pt x="13664" y="18308"/>
                    <a:pt x="13220" y="17817"/>
                    <a:pt x="12776" y="17323"/>
                  </a:cubicBezTo>
                  <a:cubicBezTo>
                    <a:pt x="12770" y="17315"/>
                    <a:pt x="12762" y="17308"/>
                    <a:pt x="12754" y="17302"/>
                  </a:cubicBezTo>
                  <a:cubicBezTo>
                    <a:pt x="13374" y="16828"/>
                    <a:pt x="13916" y="16263"/>
                    <a:pt x="14361" y="15629"/>
                  </a:cubicBezTo>
                  <a:close/>
                  <a:moveTo>
                    <a:pt x="50494" y="26004"/>
                  </a:moveTo>
                  <a:lnTo>
                    <a:pt x="50494" y="26004"/>
                  </a:lnTo>
                  <a:cubicBezTo>
                    <a:pt x="50380" y="26769"/>
                    <a:pt x="50410" y="27552"/>
                    <a:pt x="50593" y="28307"/>
                  </a:cubicBezTo>
                  <a:cubicBezTo>
                    <a:pt x="46694" y="29262"/>
                    <a:pt x="42797" y="30214"/>
                    <a:pt x="38899" y="31166"/>
                  </a:cubicBezTo>
                  <a:cubicBezTo>
                    <a:pt x="38435" y="31279"/>
                    <a:pt x="37969" y="31394"/>
                    <a:pt x="37505" y="31507"/>
                  </a:cubicBezTo>
                  <a:cubicBezTo>
                    <a:pt x="37293" y="30676"/>
                    <a:pt x="36951" y="29889"/>
                    <a:pt x="36494" y="29179"/>
                  </a:cubicBezTo>
                  <a:cubicBezTo>
                    <a:pt x="40609" y="28246"/>
                    <a:pt x="44722" y="27314"/>
                    <a:pt x="48836" y="26379"/>
                  </a:cubicBezTo>
                  <a:cubicBezTo>
                    <a:pt x="49390" y="26254"/>
                    <a:pt x="49942" y="26130"/>
                    <a:pt x="50494" y="26004"/>
                  </a:cubicBezTo>
                  <a:close/>
                  <a:moveTo>
                    <a:pt x="56589" y="21103"/>
                  </a:moveTo>
                  <a:cubicBezTo>
                    <a:pt x="57022" y="21116"/>
                    <a:pt x="57459" y="21179"/>
                    <a:pt x="57892" y="21300"/>
                  </a:cubicBezTo>
                  <a:cubicBezTo>
                    <a:pt x="60401" y="21999"/>
                    <a:pt x="62088" y="24327"/>
                    <a:pt x="62123" y="26902"/>
                  </a:cubicBezTo>
                  <a:cubicBezTo>
                    <a:pt x="62090" y="29293"/>
                    <a:pt x="60609" y="31530"/>
                    <a:pt x="58311" y="32312"/>
                  </a:cubicBezTo>
                  <a:cubicBezTo>
                    <a:pt x="57752" y="32502"/>
                    <a:pt x="57174" y="32592"/>
                    <a:pt x="56600" y="32592"/>
                  </a:cubicBezTo>
                  <a:cubicBezTo>
                    <a:pt x="54823" y="32592"/>
                    <a:pt x="53077" y="31726"/>
                    <a:pt x="51997" y="30273"/>
                  </a:cubicBezTo>
                  <a:cubicBezTo>
                    <a:pt x="50641" y="28449"/>
                    <a:pt x="50475" y="25928"/>
                    <a:pt x="51592" y="23946"/>
                  </a:cubicBezTo>
                  <a:cubicBezTo>
                    <a:pt x="52570" y="22212"/>
                    <a:pt x="54388" y="21148"/>
                    <a:pt x="56311" y="21103"/>
                  </a:cubicBezTo>
                  <a:cubicBezTo>
                    <a:pt x="56344" y="21126"/>
                    <a:pt x="56388" y="21137"/>
                    <a:pt x="56435" y="21137"/>
                  </a:cubicBezTo>
                  <a:cubicBezTo>
                    <a:pt x="56487" y="21137"/>
                    <a:pt x="56541" y="21124"/>
                    <a:pt x="56589" y="21103"/>
                  </a:cubicBezTo>
                  <a:close/>
                  <a:moveTo>
                    <a:pt x="22250" y="35209"/>
                  </a:moveTo>
                  <a:cubicBezTo>
                    <a:pt x="22424" y="35964"/>
                    <a:pt x="22714" y="36697"/>
                    <a:pt x="23121" y="37382"/>
                  </a:cubicBezTo>
                  <a:cubicBezTo>
                    <a:pt x="23077" y="37393"/>
                    <a:pt x="23037" y="37410"/>
                    <a:pt x="23006" y="37432"/>
                  </a:cubicBezTo>
                  <a:cubicBezTo>
                    <a:pt x="22269" y="37910"/>
                    <a:pt x="21530" y="38387"/>
                    <a:pt x="20792" y="38866"/>
                  </a:cubicBezTo>
                  <a:cubicBezTo>
                    <a:pt x="20739" y="38899"/>
                    <a:pt x="20688" y="38933"/>
                    <a:pt x="20633" y="38967"/>
                  </a:cubicBezTo>
                  <a:cubicBezTo>
                    <a:pt x="20324" y="38267"/>
                    <a:pt x="19863" y="37645"/>
                    <a:pt x="19281" y="37146"/>
                  </a:cubicBezTo>
                  <a:cubicBezTo>
                    <a:pt x="20232" y="36525"/>
                    <a:pt x="21186" y="35905"/>
                    <a:pt x="22136" y="35284"/>
                  </a:cubicBezTo>
                  <a:cubicBezTo>
                    <a:pt x="22174" y="35260"/>
                    <a:pt x="22213" y="35234"/>
                    <a:pt x="22250" y="35209"/>
                  </a:cubicBezTo>
                  <a:close/>
                  <a:moveTo>
                    <a:pt x="29872" y="25899"/>
                  </a:moveTo>
                  <a:cubicBezTo>
                    <a:pt x="30402" y="25899"/>
                    <a:pt x="30938" y="25957"/>
                    <a:pt x="31469" y="26079"/>
                  </a:cubicBezTo>
                  <a:cubicBezTo>
                    <a:pt x="34293" y="26725"/>
                    <a:pt x="36417" y="28960"/>
                    <a:pt x="37088" y="31679"/>
                  </a:cubicBezTo>
                  <a:cubicBezTo>
                    <a:pt x="37066" y="31727"/>
                    <a:pt x="37078" y="31781"/>
                    <a:pt x="37120" y="31815"/>
                  </a:cubicBezTo>
                  <a:cubicBezTo>
                    <a:pt x="37238" y="32333"/>
                    <a:pt x="37303" y="32871"/>
                    <a:pt x="37311" y="33416"/>
                  </a:cubicBezTo>
                  <a:cubicBezTo>
                    <a:pt x="37294" y="34974"/>
                    <a:pt x="36811" y="36471"/>
                    <a:pt x="35959" y="37712"/>
                  </a:cubicBezTo>
                  <a:cubicBezTo>
                    <a:pt x="35822" y="37743"/>
                    <a:pt x="35680" y="37830"/>
                    <a:pt x="35744" y="37890"/>
                  </a:cubicBezTo>
                  <a:cubicBezTo>
                    <a:pt x="35760" y="37906"/>
                    <a:pt x="35778" y="37924"/>
                    <a:pt x="35797" y="37939"/>
                  </a:cubicBezTo>
                  <a:cubicBezTo>
                    <a:pt x="35477" y="38370"/>
                    <a:pt x="35113" y="38765"/>
                    <a:pt x="34706" y="39118"/>
                  </a:cubicBezTo>
                  <a:cubicBezTo>
                    <a:pt x="34690" y="39104"/>
                    <a:pt x="34674" y="39087"/>
                    <a:pt x="34657" y="39073"/>
                  </a:cubicBezTo>
                  <a:cubicBezTo>
                    <a:pt x="34641" y="39058"/>
                    <a:pt x="34614" y="39051"/>
                    <a:pt x="34580" y="39051"/>
                  </a:cubicBezTo>
                  <a:cubicBezTo>
                    <a:pt x="34439" y="39051"/>
                    <a:pt x="34192" y="39168"/>
                    <a:pt x="34251" y="39223"/>
                  </a:cubicBezTo>
                  <a:cubicBezTo>
                    <a:pt x="34303" y="39272"/>
                    <a:pt x="34353" y="39320"/>
                    <a:pt x="34404" y="39369"/>
                  </a:cubicBezTo>
                  <a:cubicBezTo>
                    <a:pt x="33851" y="39801"/>
                    <a:pt x="33229" y="40157"/>
                    <a:pt x="32547" y="40419"/>
                  </a:cubicBezTo>
                  <a:cubicBezTo>
                    <a:pt x="31716" y="40737"/>
                    <a:pt x="30850" y="40889"/>
                    <a:pt x="29989" y="40889"/>
                  </a:cubicBezTo>
                  <a:cubicBezTo>
                    <a:pt x="27747" y="40889"/>
                    <a:pt x="25543" y="39861"/>
                    <a:pt x="24109" y="38062"/>
                  </a:cubicBezTo>
                  <a:cubicBezTo>
                    <a:pt x="22206" y="35672"/>
                    <a:pt x="21940" y="32261"/>
                    <a:pt x="23463" y="29609"/>
                  </a:cubicBezTo>
                  <a:cubicBezTo>
                    <a:pt x="24787" y="27302"/>
                    <a:pt x="27273" y="25899"/>
                    <a:pt x="29872" y="25899"/>
                  </a:cubicBezTo>
                  <a:close/>
                  <a:moveTo>
                    <a:pt x="15868" y="36209"/>
                  </a:moveTo>
                  <a:cubicBezTo>
                    <a:pt x="16196" y="36209"/>
                    <a:pt x="16527" y="36244"/>
                    <a:pt x="16856" y="36317"/>
                  </a:cubicBezTo>
                  <a:cubicBezTo>
                    <a:pt x="17573" y="36477"/>
                    <a:pt x="18221" y="36796"/>
                    <a:pt x="18772" y="37233"/>
                  </a:cubicBezTo>
                  <a:cubicBezTo>
                    <a:pt x="18754" y="37271"/>
                    <a:pt x="18787" y="37306"/>
                    <a:pt x="18844" y="37317"/>
                  </a:cubicBezTo>
                  <a:cubicBezTo>
                    <a:pt x="18856" y="37319"/>
                    <a:pt x="18866" y="37320"/>
                    <a:pt x="18879" y="37320"/>
                  </a:cubicBezTo>
                  <a:cubicBezTo>
                    <a:pt x="19959" y="38228"/>
                    <a:pt x="20630" y="39593"/>
                    <a:pt x="20649" y="41057"/>
                  </a:cubicBezTo>
                  <a:cubicBezTo>
                    <a:pt x="20619" y="43022"/>
                    <a:pt x="19458" y="44854"/>
                    <a:pt x="17593" y="45564"/>
                  </a:cubicBezTo>
                  <a:cubicBezTo>
                    <a:pt x="17071" y="45762"/>
                    <a:pt x="16528" y="45856"/>
                    <a:pt x="15988" y="45856"/>
                  </a:cubicBezTo>
                  <a:cubicBezTo>
                    <a:pt x="14543" y="45856"/>
                    <a:pt x="13124" y="45181"/>
                    <a:pt x="12207" y="44020"/>
                  </a:cubicBezTo>
                  <a:cubicBezTo>
                    <a:pt x="11000" y="42492"/>
                    <a:pt x="10822" y="40316"/>
                    <a:pt x="11779" y="38615"/>
                  </a:cubicBezTo>
                  <a:cubicBezTo>
                    <a:pt x="12616" y="37126"/>
                    <a:pt x="14199" y="36209"/>
                    <a:pt x="15868" y="36209"/>
                  </a:cubicBezTo>
                  <a:close/>
                  <a:moveTo>
                    <a:pt x="41506" y="39746"/>
                  </a:moveTo>
                  <a:cubicBezTo>
                    <a:pt x="41846" y="39746"/>
                    <a:pt x="42190" y="39783"/>
                    <a:pt x="42531" y="39858"/>
                  </a:cubicBezTo>
                  <a:cubicBezTo>
                    <a:pt x="44839" y="40363"/>
                    <a:pt x="46461" y="42460"/>
                    <a:pt x="46493" y="44799"/>
                  </a:cubicBezTo>
                  <a:cubicBezTo>
                    <a:pt x="46463" y="46871"/>
                    <a:pt x="45225" y="48787"/>
                    <a:pt x="43255" y="49516"/>
                  </a:cubicBezTo>
                  <a:cubicBezTo>
                    <a:pt x="42716" y="49715"/>
                    <a:pt x="42156" y="49810"/>
                    <a:pt x="41599" y="49810"/>
                  </a:cubicBezTo>
                  <a:cubicBezTo>
                    <a:pt x="40092" y="49810"/>
                    <a:pt x="38613" y="49113"/>
                    <a:pt x="37654" y="47899"/>
                  </a:cubicBezTo>
                  <a:cubicBezTo>
                    <a:pt x="36391" y="46303"/>
                    <a:pt x="36209" y="44038"/>
                    <a:pt x="37209" y="42261"/>
                  </a:cubicBezTo>
                  <a:cubicBezTo>
                    <a:pt x="38086" y="40703"/>
                    <a:pt x="39756" y="39746"/>
                    <a:pt x="41506" y="39746"/>
                  </a:cubicBezTo>
                  <a:close/>
                  <a:moveTo>
                    <a:pt x="23699" y="1"/>
                  </a:moveTo>
                  <a:cubicBezTo>
                    <a:pt x="22299" y="1"/>
                    <a:pt x="20916" y="604"/>
                    <a:pt x="19987" y="1690"/>
                  </a:cubicBezTo>
                  <a:cubicBezTo>
                    <a:pt x="19141" y="2679"/>
                    <a:pt x="18763" y="3973"/>
                    <a:pt x="18888" y="5230"/>
                  </a:cubicBezTo>
                  <a:cubicBezTo>
                    <a:pt x="17559" y="5701"/>
                    <a:pt x="16230" y="6173"/>
                    <a:pt x="14899" y="6644"/>
                  </a:cubicBezTo>
                  <a:cubicBezTo>
                    <a:pt x="14705" y="6714"/>
                    <a:pt x="14512" y="6781"/>
                    <a:pt x="14318" y="6850"/>
                  </a:cubicBezTo>
                  <a:cubicBezTo>
                    <a:pt x="14252" y="6875"/>
                    <a:pt x="14208" y="6911"/>
                    <a:pt x="14183" y="6952"/>
                  </a:cubicBezTo>
                  <a:cubicBezTo>
                    <a:pt x="13258" y="5731"/>
                    <a:pt x="11957" y="4795"/>
                    <a:pt x="10413" y="4341"/>
                  </a:cubicBezTo>
                  <a:cubicBezTo>
                    <a:pt x="9724" y="4138"/>
                    <a:pt x="9012" y="4040"/>
                    <a:pt x="8302" y="4040"/>
                  </a:cubicBezTo>
                  <a:cubicBezTo>
                    <a:pt x="6098" y="4040"/>
                    <a:pt x="3904" y="4981"/>
                    <a:pt x="2435" y="6650"/>
                  </a:cubicBezTo>
                  <a:cubicBezTo>
                    <a:pt x="259" y="9124"/>
                    <a:pt x="0" y="12865"/>
                    <a:pt x="1840" y="15607"/>
                  </a:cubicBezTo>
                  <a:cubicBezTo>
                    <a:pt x="3246" y="17704"/>
                    <a:pt x="5619" y="18881"/>
                    <a:pt x="8074" y="18881"/>
                  </a:cubicBezTo>
                  <a:cubicBezTo>
                    <a:pt x="8630" y="18881"/>
                    <a:pt x="9190" y="18820"/>
                    <a:pt x="9745" y="18697"/>
                  </a:cubicBezTo>
                  <a:cubicBezTo>
                    <a:pt x="10721" y="18480"/>
                    <a:pt x="11618" y="18083"/>
                    <a:pt x="12406" y="17547"/>
                  </a:cubicBezTo>
                  <a:cubicBezTo>
                    <a:pt x="15524" y="21011"/>
                    <a:pt x="18643" y="24476"/>
                    <a:pt x="21761" y="27941"/>
                  </a:cubicBezTo>
                  <a:cubicBezTo>
                    <a:pt x="22205" y="28435"/>
                    <a:pt x="22649" y="28926"/>
                    <a:pt x="23091" y="29420"/>
                  </a:cubicBezTo>
                  <a:cubicBezTo>
                    <a:pt x="23104" y="29433"/>
                    <a:pt x="23120" y="29444"/>
                    <a:pt x="23135" y="29453"/>
                  </a:cubicBezTo>
                  <a:cubicBezTo>
                    <a:pt x="22149" y="31117"/>
                    <a:pt x="21823" y="33100"/>
                    <a:pt x="22197" y="34977"/>
                  </a:cubicBezTo>
                  <a:lnTo>
                    <a:pt x="19236" y="36907"/>
                  </a:lnTo>
                  <a:cubicBezTo>
                    <a:pt x="19188" y="36938"/>
                    <a:pt x="19143" y="36968"/>
                    <a:pt x="19097" y="36997"/>
                  </a:cubicBezTo>
                  <a:cubicBezTo>
                    <a:pt x="18678" y="36672"/>
                    <a:pt x="18204" y="36409"/>
                    <a:pt x="17682" y="36227"/>
                  </a:cubicBezTo>
                  <a:cubicBezTo>
                    <a:pt x="17129" y="36033"/>
                    <a:pt x="16552" y="35940"/>
                    <a:pt x="15978" y="35940"/>
                  </a:cubicBezTo>
                  <a:cubicBezTo>
                    <a:pt x="14461" y="35940"/>
                    <a:pt x="12958" y="36592"/>
                    <a:pt x="11949" y="37762"/>
                  </a:cubicBezTo>
                  <a:cubicBezTo>
                    <a:pt x="10542" y="39400"/>
                    <a:pt x="10325" y="41803"/>
                    <a:pt x="11435" y="43660"/>
                  </a:cubicBezTo>
                  <a:cubicBezTo>
                    <a:pt x="12367" y="45220"/>
                    <a:pt x="14086" y="46122"/>
                    <a:pt x="15861" y="46122"/>
                  </a:cubicBezTo>
                  <a:cubicBezTo>
                    <a:pt x="16190" y="46122"/>
                    <a:pt x="16521" y="46091"/>
                    <a:pt x="16849" y="46027"/>
                  </a:cubicBezTo>
                  <a:cubicBezTo>
                    <a:pt x="19256" y="45561"/>
                    <a:pt x="21039" y="43460"/>
                    <a:pt x="21072" y="41007"/>
                  </a:cubicBezTo>
                  <a:cubicBezTo>
                    <a:pt x="21064" y="40389"/>
                    <a:pt x="20947" y="39789"/>
                    <a:pt x="20735" y="39229"/>
                  </a:cubicBezTo>
                  <a:cubicBezTo>
                    <a:pt x="20739" y="39228"/>
                    <a:pt x="20742" y="39227"/>
                    <a:pt x="20746" y="39223"/>
                  </a:cubicBezTo>
                  <a:cubicBezTo>
                    <a:pt x="21484" y="38746"/>
                    <a:pt x="22223" y="38268"/>
                    <a:pt x="22960" y="37790"/>
                  </a:cubicBezTo>
                  <a:cubicBezTo>
                    <a:pt x="23056" y="37726"/>
                    <a:pt x="23154" y="37664"/>
                    <a:pt x="23251" y="37601"/>
                  </a:cubicBezTo>
                  <a:cubicBezTo>
                    <a:pt x="24697" y="39852"/>
                    <a:pt x="27241" y="41165"/>
                    <a:pt x="29868" y="41165"/>
                  </a:cubicBezTo>
                  <a:cubicBezTo>
                    <a:pt x="30356" y="41165"/>
                    <a:pt x="30847" y="41119"/>
                    <a:pt x="31334" y="41027"/>
                  </a:cubicBezTo>
                  <a:cubicBezTo>
                    <a:pt x="32554" y="40793"/>
                    <a:pt x="33666" y="40280"/>
                    <a:pt x="34608" y="39562"/>
                  </a:cubicBezTo>
                  <a:cubicBezTo>
                    <a:pt x="35268" y="40184"/>
                    <a:pt x="35926" y="40807"/>
                    <a:pt x="36585" y="41429"/>
                  </a:cubicBezTo>
                  <a:lnTo>
                    <a:pt x="36924" y="41749"/>
                  </a:lnTo>
                  <a:cubicBezTo>
                    <a:pt x="36940" y="41764"/>
                    <a:pt x="36968" y="41770"/>
                    <a:pt x="37002" y="41770"/>
                  </a:cubicBezTo>
                  <a:cubicBezTo>
                    <a:pt x="37027" y="41770"/>
                    <a:pt x="37054" y="41767"/>
                    <a:pt x="37082" y="41762"/>
                  </a:cubicBezTo>
                  <a:lnTo>
                    <a:pt x="37082" y="41762"/>
                  </a:lnTo>
                  <a:cubicBezTo>
                    <a:pt x="35906" y="43452"/>
                    <a:pt x="35797" y="45732"/>
                    <a:pt x="36866" y="47524"/>
                  </a:cubicBezTo>
                  <a:cubicBezTo>
                    <a:pt x="37840" y="49156"/>
                    <a:pt x="39637" y="50105"/>
                    <a:pt x="41495" y="50105"/>
                  </a:cubicBezTo>
                  <a:cubicBezTo>
                    <a:pt x="41822" y="50105"/>
                    <a:pt x="42151" y="50075"/>
                    <a:pt x="42478" y="50015"/>
                  </a:cubicBezTo>
                  <a:cubicBezTo>
                    <a:pt x="45009" y="49549"/>
                    <a:pt x="46884" y="47328"/>
                    <a:pt x="46919" y="44756"/>
                  </a:cubicBezTo>
                  <a:cubicBezTo>
                    <a:pt x="46888" y="42517"/>
                    <a:pt x="45500" y="40500"/>
                    <a:pt x="43372" y="39749"/>
                  </a:cubicBezTo>
                  <a:cubicBezTo>
                    <a:pt x="42793" y="39544"/>
                    <a:pt x="42189" y="39446"/>
                    <a:pt x="41588" y="39446"/>
                  </a:cubicBezTo>
                  <a:cubicBezTo>
                    <a:pt x="40008" y="39446"/>
                    <a:pt x="38445" y="40126"/>
                    <a:pt x="37398" y="41350"/>
                  </a:cubicBezTo>
                  <a:cubicBezTo>
                    <a:pt x="37347" y="41408"/>
                    <a:pt x="37300" y="41468"/>
                    <a:pt x="37253" y="41528"/>
                  </a:cubicBezTo>
                  <a:lnTo>
                    <a:pt x="34989" y="39389"/>
                  </a:lnTo>
                  <a:cubicBezTo>
                    <a:pt x="34963" y="39365"/>
                    <a:pt x="34939" y="39343"/>
                    <a:pt x="34913" y="39318"/>
                  </a:cubicBezTo>
                  <a:cubicBezTo>
                    <a:pt x="35324" y="38971"/>
                    <a:pt x="35698" y="38584"/>
                    <a:pt x="36030" y="38165"/>
                  </a:cubicBezTo>
                  <a:cubicBezTo>
                    <a:pt x="36673" y="38769"/>
                    <a:pt x="37314" y="39374"/>
                    <a:pt x="37954" y="39976"/>
                  </a:cubicBezTo>
                  <a:cubicBezTo>
                    <a:pt x="38057" y="40073"/>
                    <a:pt x="38160" y="40170"/>
                    <a:pt x="38263" y="40268"/>
                  </a:cubicBezTo>
                  <a:cubicBezTo>
                    <a:pt x="38284" y="40288"/>
                    <a:pt x="38319" y="40296"/>
                    <a:pt x="38360" y="40296"/>
                  </a:cubicBezTo>
                  <a:cubicBezTo>
                    <a:pt x="38512" y="40296"/>
                    <a:pt x="38744" y="40181"/>
                    <a:pt x="38667" y="40109"/>
                  </a:cubicBezTo>
                  <a:lnTo>
                    <a:pt x="36447" y="38019"/>
                  </a:lnTo>
                  <a:cubicBezTo>
                    <a:pt x="36386" y="37962"/>
                    <a:pt x="36327" y="37906"/>
                    <a:pt x="36267" y="37851"/>
                  </a:cubicBezTo>
                  <a:cubicBezTo>
                    <a:pt x="37178" y="36572"/>
                    <a:pt x="37718" y="35021"/>
                    <a:pt x="37739" y="33371"/>
                  </a:cubicBezTo>
                  <a:cubicBezTo>
                    <a:pt x="37733" y="32829"/>
                    <a:pt x="37670" y="32297"/>
                    <a:pt x="37559" y="31781"/>
                  </a:cubicBezTo>
                  <a:cubicBezTo>
                    <a:pt x="41391" y="30843"/>
                    <a:pt x="45224" y="29907"/>
                    <a:pt x="49055" y="28970"/>
                  </a:cubicBezTo>
                  <a:lnTo>
                    <a:pt x="50658" y="28578"/>
                  </a:lnTo>
                  <a:cubicBezTo>
                    <a:pt x="50820" y="29131"/>
                    <a:pt x="51064" y="29665"/>
                    <a:pt x="51394" y="30157"/>
                  </a:cubicBezTo>
                  <a:cubicBezTo>
                    <a:pt x="52523" y="31845"/>
                    <a:pt x="54435" y="32794"/>
                    <a:pt x="56412" y="32794"/>
                  </a:cubicBezTo>
                  <a:cubicBezTo>
                    <a:pt x="56856" y="32794"/>
                    <a:pt x="57302" y="32746"/>
                    <a:pt x="57745" y="32648"/>
                  </a:cubicBezTo>
                  <a:cubicBezTo>
                    <a:pt x="60511" y="32037"/>
                    <a:pt x="62505" y="29618"/>
                    <a:pt x="62544" y="26783"/>
                  </a:cubicBezTo>
                  <a:cubicBezTo>
                    <a:pt x="62531" y="25861"/>
                    <a:pt x="62308" y="24972"/>
                    <a:pt x="61912" y="24177"/>
                  </a:cubicBezTo>
                  <a:lnTo>
                    <a:pt x="66334" y="21777"/>
                  </a:lnTo>
                  <a:cubicBezTo>
                    <a:pt x="66554" y="21658"/>
                    <a:pt x="66773" y="21539"/>
                    <a:pt x="66992" y="21421"/>
                  </a:cubicBezTo>
                  <a:cubicBezTo>
                    <a:pt x="67053" y="21387"/>
                    <a:pt x="67088" y="21347"/>
                    <a:pt x="67101" y="21308"/>
                  </a:cubicBezTo>
                  <a:cubicBezTo>
                    <a:pt x="67888" y="21933"/>
                    <a:pt x="68876" y="22267"/>
                    <a:pt x="69889" y="22267"/>
                  </a:cubicBezTo>
                  <a:cubicBezTo>
                    <a:pt x="70222" y="22267"/>
                    <a:pt x="70559" y="22231"/>
                    <a:pt x="70891" y="22157"/>
                  </a:cubicBezTo>
                  <a:cubicBezTo>
                    <a:pt x="72930" y="21703"/>
                    <a:pt x="74425" y="19958"/>
                    <a:pt x="74452" y="17855"/>
                  </a:cubicBezTo>
                  <a:cubicBezTo>
                    <a:pt x="74435" y="15964"/>
                    <a:pt x="73188" y="14274"/>
                    <a:pt x="71361" y="13735"/>
                  </a:cubicBezTo>
                  <a:cubicBezTo>
                    <a:pt x="70949" y="13613"/>
                    <a:pt x="70523" y="13555"/>
                    <a:pt x="70096" y="13555"/>
                  </a:cubicBezTo>
                  <a:cubicBezTo>
                    <a:pt x="68756" y="13555"/>
                    <a:pt x="67415" y="14132"/>
                    <a:pt x="66539" y="15155"/>
                  </a:cubicBezTo>
                  <a:cubicBezTo>
                    <a:pt x="65533" y="16333"/>
                    <a:pt x="65245" y="17978"/>
                    <a:pt x="65746" y="19405"/>
                  </a:cubicBezTo>
                  <a:cubicBezTo>
                    <a:pt x="64189" y="20225"/>
                    <a:pt x="62634" y="21047"/>
                    <a:pt x="61078" y="21868"/>
                  </a:cubicBezTo>
                  <a:cubicBezTo>
                    <a:pt x="60856" y="21985"/>
                    <a:pt x="60633" y="22103"/>
                    <a:pt x="60411" y="22219"/>
                  </a:cubicBezTo>
                  <a:cubicBezTo>
                    <a:pt x="60400" y="22224"/>
                    <a:pt x="60392" y="22230"/>
                    <a:pt x="60382" y="22235"/>
                  </a:cubicBezTo>
                  <a:cubicBezTo>
                    <a:pt x="59787" y="21741"/>
                    <a:pt x="59089" y="21361"/>
                    <a:pt x="58315" y="21134"/>
                  </a:cubicBezTo>
                  <a:cubicBezTo>
                    <a:pt x="57781" y="20978"/>
                    <a:pt x="57232" y="20896"/>
                    <a:pt x="56683" y="20889"/>
                  </a:cubicBezTo>
                  <a:cubicBezTo>
                    <a:pt x="56253" y="19773"/>
                    <a:pt x="55825" y="18658"/>
                    <a:pt x="55395" y="17542"/>
                  </a:cubicBezTo>
                  <a:lnTo>
                    <a:pt x="55235" y="17126"/>
                  </a:lnTo>
                  <a:cubicBezTo>
                    <a:pt x="57425" y="16263"/>
                    <a:pt x="58948" y="14149"/>
                    <a:pt x="58980" y="11735"/>
                  </a:cubicBezTo>
                  <a:cubicBezTo>
                    <a:pt x="58980" y="11729"/>
                    <a:pt x="58980" y="11723"/>
                    <a:pt x="58979" y="11717"/>
                  </a:cubicBezTo>
                  <a:cubicBezTo>
                    <a:pt x="58979" y="11713"/>
                    <a:pt x="58980" y="11708"/>
                    <a:pt x="58980" y="11703"/>
                  </a:cubicBezTo>
                  <a:cubicBezTo>
                    <a:pt x="58947" y="9231"/>
                    <a:pt x="57348" y="7021"/>
                    <a:pt x="54984" y="6260"/>
                  </a:cubicBezTo>
                  <a:cubicBezTo>
                    <a:pt x="54402" y="6073"/>
                    <a:pt x="53800" y="5983"/>
                    <a:pt x="53201" y="5983"/>
                  </a:cubicBezTo>
                  <a:cubicBezTo>
                    <a:pt x="51491" y="5983"/>
                    <a:pt x="49800" y="6715"/>
                    <a:pt x="48655" y="8024"/>
                  </a:cubicBezTo>
                  <a:cubicBezTo>
                    <a:pt x="47021" y="9898"/>
                    <a:pt x="46782" y="12688"/>
                    <a:pt x="48088" y="14807"/>
                  </a:cubicBezTo>
                  <a:cubicBezTo>
                    <a:pt x="49130" y="16494"/>
                    <a:pt x="50980" y="17486"/>
                    <a:pt x="52912" y="17535"/>
                  </a:cubicBezTo>
                  <a:cubicBezTo>
                    <a:pt x="53281" y="18645"/>
                    <a:pt x="53652" y="19755"/>
                    <a:pt x="54021" y="20864"/>
                  </a:cubicBezTo>
                  <a:cubicBezTo>
                    <a:pt x="54074" y="21024"/>
                    <a:pt x="54128" y="21184"/>
                    <a:pt x="54181" y="21345"/>
                  </a:cubicBezTo>
                  <a:cubicBezTo>
                    <a:pt x="54182" y="21352"/>
                    <a:pt x="54186" y="21357"/>
                    <a:pt x="54188" y="21361"/>
                  </a:cubicBezTo>
                  <a:cubicBezTo>
                    <a:pt x="53290" y="21727"/>
                    <a:pt x="52473" y="22296"/>
                    <a:pt x="51833" y="23047"/>
                  </a:cubicBezTo>
                  <a:cubicBezTo>
                    <a:pt x="51131" y="23866"/>
                    <a:pt x="50687" y="24851"/>
                    <a:pt x="50511" y="25876"/>
                  </a:cubicBezTo>
                  <a:cubicBezTo>
                    <a:pt x="46368" y="26817"/>
                    <a:pt x="42224" y="27756"/>
                    <a:pt x="38081" y="28695"/>
                  </a:cubicBezTo>
                  <a:cubicBezTo>
                    <a:pt x="37528" y="28822"/>
                    <a:pt x="36976" y="28947"/>
                    <a:pt x="36422" y="29072"/>
                  </a:cubicBezTo>
                  <a:cubicBezTo>
                    <a:pt x="35786" y="28115"/>
                    <a:pt x="34945" y="27301"/>
                    <a:pt x="33940" y="26701"/>
                  </a:cubicBezTo>
                  <a:cubicBezTo>
                    <a:pt x="34324" y="25720"/>
                    <a:pt x="34708" y="24740"/>
                    <a:pt x="35090" y="23760"/>
                  </a:cubicBezTo>
                  <a:cubicBezTo>
                    <a:pt x="35139" y="23638"/>
                    <a:pt x="35185" y="23515"/>
                    <a:pt x="35234" y="23393"/>
                  </a:cubicBezTo>
                  <a:cubicBezTo>
                    <a:pt x="35550" y="23461"/>
                    <a:pt x="35874" y="23496"/>
                    <a:pt x="36201" y="23496"/>
                  </a:cubicBezTo>
                  <a:cubicBezTo>
                    <a:pt x="36486" y="23496"/>
                    <a:pt x="36773" y="23469"/>
                    <a:pt x="37057" y="23415"/>
                  </a:cubicBezTo>
                  <a:cubicBezTo>
                    <a:pt x="39138" y="23011"/>
                    <a:pt x="40691" y="21205"/>
                    <a:pt x="40721" y="19080"/>
                  </a:cubicBezTo>
                  <a:cubicBezTo>
                    <a:pt x="40695" y="17231"/>
                    <a:pt x="39552" y="15572"/>
                    <a:pt x="37792" y="14958"/>
                  </a:cubicBezTo>
                  <a:cubicBezTo>
                    <a:pt x="37314" y="14791"/>
                    <a:pt x="36815" y="14710"/>
                    <a:pt x="36318" y="14710"/>
                  </a:cubicBezTo>
                  <a:cubicBezTo>
                    <a:pt x="35002" y="14710"/>
                    <a:pt x="33698" y="15274"/>
                    <a:pt x="32821" y="16289"/>
                  </a:cubicBezTo>
                  <a:cubicBezTo>
                    <a:pt x="31604" y="17701"/>
                    <a:pt x="31416" y="19774"/>
                    <a:pt x="32374" y="21376"/>
                  </a:cubicBezTo>
                  <a:cubicBezTo>
                    <a:pt x="32656" y="21847"/>
                    <a:pt x="33021" y="22248"/>
                    <a:pt x="33442" y="22571"/>
                  </a:cubicBezTo>
                  <a:cubicBezTo>
                    <a:pt x="33399" y="22592"/>
                    <a:pt x="33365" y="22621"/>
                    <a:pt x="33345" y="22660"/>
                  </a:cubicBezTo>
                  <a:cubicBezTo>
                    <a:pt x="32868" y="23657"/>
                    <a:pt x="32391" y="24655"/>
                    <a:pt x="31913" y="25653"/>
                  </a:cubicBezTo>
                  <a:cubicBezTo>
                    <a:pt x="31883" y="25714"/>
                    <a:pt x="31854" y="25776"/>
                    <a:pt x="31824" y="25838"/>
                  </a:cubicBezTo>
                  <a:cubicBezTo>
                    <a:pt x="31216" y="25690"/>
                    <a:pt x="30597" y="25618"/>
                    <a:pt x="29978" y="25618"/>
                  </a:cubicBezTo>
                  <a:cubicBezTo>
                    <a:pt x="28366" y="25618"/>
                    <a:pt x="26766" y="26107"/>
                    <a:pt x="25430" y="27017"/>
                  </a:cubicBezTo>
                  <a:cubicBezTo>
                    <a:pt x="25429" y="27015"/>
                    <a:pt x="25426" y="27014"/>
                    <a:pt x="25425" y="27010"/>
                  </a:cubicBezTo>
                  <a:cubicBezTo>
                    <a:pt x="22250" y="23576"/>
                    <a:pt x="19076" y="20139"/>
                    <a:pt x="15901" y="16703"/>
                  </a:cubicBezTo>
                  <a:cubicBezTo>
                    <a:pt x="15462" y="16229"/>
                    <a:pt x="15024" y="15754"/>
                    <a:pt x="14583" y="15278"/>
                  </a:cubicBezTo>
                  <a:cubicBezTo>
                    <a:pt x="15286" y="14146"/>
                    <a:pt x="15696" y="12820"/>
                    <a:pt x="15715" y="11407"/>
                  </a:cubicBezTo>
                  <a:cubicBezTo>
                    <a:pt x="15704" y="10593"/>
                    <a:pt x="15562" y="9801"/>
                    <a:pt x="15305" y="9057"/>
                  </a:cubicBezTo>
                  <a:cubicBezTo>
                    <a:pt x="15318" y="9051"/>
                    <a:pt x="15331" y="9049"/>
                    <a:pt x="15343" y="9044"/>
                  </a:cubicBezTo>
                  <a:cubicBezTo>
                    <a:pt x="16602" y="8566"/>
                    <a:pt x="17862" y="8088"/>
                    <a:pt x="19121" y="7610"/>
                  </a:cubicBezTo>
                  <a:lnTo>
                    <a:pt x="19658" y="7407"/>
                  </a:lnTo>
                  <a:cubicBezTo>
                    <a:pt x="19665" y="7404"/>
                    <a:pt x="19671" y="7401"/>
                    <a:pt x="19677" y="7399"/>
                  </a:cubicBezTo>
                  <a:cubicBezTo>
                    <a:pt x="20569" y="8691"/>
                    <a:pt x="22070" y="9433"/>
                    <a:pt x="23619" y="9433"/>
                  </a:cubicBezTo>
                  <a:cubicBezTo>
                    <a:pt x="23908" y="9433"/>
                    <a:pt x="24199" y="9408"/>
                    <a:pt x="24488" y="9355"/>
                  </a:cubicBezTo>
                  <a:cubicBezTo>
                    <a:pt x="26728" y="8943"/>
                    <a:pt x="28387" y="6973"/>
                    <a:pt x="28418" y="4701"/>
                  </a:cubicBezTo>
                  <a:cubicBezTo>
                    <a:pt x="28391" y="2721"/>
                    <a:pt x="27165" y="935"/>
                    <a:pt x="25283" y="271"/>
                  </a:cubicBezTo>
                  <a:cubicBezTo>
                    <a:pt x="24769" y="89"/>
                    <a:pt x="24232" y="1"/>
                    <a:pt x="2369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8047861" y="3667923"/>
              <a:ext cx="189900" cy="1899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13"/>
          <p:cNvGrpSpPr/>
          <p:nvPr/>
        </p:nvGrpSpPr>
        <p:grpSpPr>
          <a:xfrm>
            <a:off x="7034525" y="1"/>
            <a:ext cx="2103149" cy="3233925"/>
            <a:chOff x="7034525" y="1"/>
            <a:chExt cx="2103149" cy="3233925"/>
          </a:xfrm>
        </p:grpSpPr>
        <p:pic>
          <p:nvPicPr>
            <p:cNvPr id="148" name="Google Shape;148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7147949" y="1"/>
              <a:ext cx="1989725" cy="2196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34525" y="1784430"/>
              <a:ext cx="734700" cy="6796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84611" y="2371075"/>
              <a:ext cx="892319" cy="862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Epilogue"/>
              <a:buNone/>
              <a:defRPr sz="31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7" r:id="rId16"/>
    <p:sldLayoutId id="2147483668" r:id="rId17"/>
    <p:sldLayoutId id="2147483669" r:id="rId18"/>
    <p:sldLayoutId id="2147483670" r:id="rId19"/>
    <p:sldLayoutId id="2147483678" r:id="rId20"/>
    <p:sldLayoutId id="214748367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7"/>
          <p:cNvSpPr txBox="1">
            <a:spLocks noGrp="1"/>
          </p:cNvSpPr>
          <p:nvPr>
            <p:ph type="ctrTitle"/>
          </p:nvPr>
        </p:nvSpPr>
        <p:spPr>
          <a:xfrm>
            <a:off x="713225" y="1141225"/>
            <a:ext cx="6260700" cy="22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Studi Kasus Minggu ke-9 – PBO</a:t>
            </a:r>
            <a:br>
              <a:rPr lang="en" dirty="0"/>
            </a:br>
            <a:endParaRPr dirty="0"/>
          </a:p>
        </p:txBody>
      </p:sp>
      <p:sp>
        <p:nvSpPr>
          <p:cNvPr id="431" name="Google Shape;431;p37"/>
          <p:cNvSpPr txBox="1">
            <a:spLocks noGrp="1"/>
          </p:cNvSpPr>
          <p:nvPr>
            <p:ph type="subTitle" idx="1"/>
          </p:nvPr>
        </p:nvSpPr>
        <p:spPr>
          <a:xfrm>
            <a:off x="713225" y="3423600"/>
            <a:ext cx="6223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Tugas PBO Pertemuan ke-9</a:t>
            </a:r>
            <a:endParaRPr dirty="0"/>
          </a:p>
        </p:txBody>
      </p:sp>
      <p:sp>
        <p:nvSpPr>
          <p:cNvPr id="432" name="Google Shape;432;p37"/>
          <p:cNvSpPr txBox="1"/>
          <p:nvPr/>
        </p:nvSpPr>
        <p:spPr>
          <a:xfrm>
            <a:off x="6830275" y="754025"/>
            <a:ext cx="1600500" cy="527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Epilogue SemiBold"/>
                <a:ea typeface="Epilogue SemiBold"/>
                <a:cs typeface="Epilogue SemiBold"/>
                <a:sym typeface="Epilogue SemiBold"/>
              </a:rPr>
              <a:t>8th Grade</a:t>
            </a:r>
            <a:endParaRPr sz="2200">
              <a:solidFill>
                <a:schemeClr val="lt1"/>
              </a:solidFill>
              <a:latin typeface="Epilogue SemiBold"/>
              <a:ea typeface="Epilogue SemiBold"/>
              <a:cs typeface="Epilogue SemiBold"/>
              <a:sym typeface="Epilogue SemiBold"/>
            </a:endParaRPr>
          </a:p>
        </p:txBody>
      </p:sp>
      <p:sp>
        <p:nvSpPr>
          <p:cNvPr id="433" name="Google Shape;433;p37"/>
          <p:cNvSpPr/>
          <p:nvPr/>
        </p:nvSpPr>
        <p:spPr>
          <a:xfrm flipH="1">
            <a:off x="7368011" y="2084750"/>
            <a:ext cx="2482389" cy="1956912"/>
          </a:xfrm>
          <a:custGeom>
            <a:avLst/>
            <a:gdLst/>
            <a:ahLst/>
            <a:cxnLst/>
            <a:rect l="l" t="t" r="r" b="b"/>
            <a:pathLst>
              <a:path w="82076" h="64702" extrusionOk="0">
                <a:moveTo>
                  <a:pt x="67156" y="4423"/>
                </a:moveTo>
                <a:cubicBezTo>
                  <a:pt x="67312" y="4423"/>
                  <a:pt x="67471" y="4444"/>
                  <a:pt x="67631" y="4488"/>
                </a:cubicBezTo>
                <a:cubicBezTo>
                  <a:pt x="68587" y="4751"/>
                  <a:pt x="69214" y="5644"/>
                  <a:pt x="69228" y="6619"/>
                </a:cubicBezTo>
                <a:cubicBezTo>
                  <a:pt x="69218" y="7449"/>
                  <a:pt x="68721" y="8303"/>
                  <a:pt x="67910" y="8580"/>
                </a:cubicBezTo>
                <a:cubicBezTo>
                  <a:pt x="67734" y="8640"/>
                  <a:pt x="67554" y="8668"/>
                  <a:pt x="67375" y="8668"/>
                </a:cubicBezTo>
                <a:cubicBezTo>
                  <a:pt x="66912" y="8668"/>
                  <a:pt x="66456" y="8483"/>
                  <a:pt x="66092" y="8188"/>
                </a:cubicBezTo>
                <a:cubicBezTo>
                  <a:pt x="66100" y="8103"/>
                  <a:pt x="66025" y="8055"/>
                  <a:pt x="65924" y="8039"/>
                </a:cubicBezTo>
                <a:cubicBezTo>
                  <a:pt x="65846" y="7961"/>
                  <a:pt x="65775" y="7879"/>
                  <a:pt x="65709" y="7792"/>
                </a:cubicBezTo>
                <a:cubicBezTo>
                  <a:pt x="65194" y="7103"/>
                  <a:pt x="65139" y="6133"/>
                  <a:pt x="65564" y="5390"/>
                </a:cubicBezTo>
                <a:cubicBezTo>
                  <a:pt x="65905" y="4794"/>
                  <a:pt x="66501" y="4423"/>
                  <a:pt x="67156" y="4423"/>
                </a:cubicBezTo>
                <a:close/>
                <a:moveTo>
                  <a:pt x="78994" y="4399"/>
                </a:moveTo>
                <a:cubicBezTo>
                  <a:pt x="79155" y="4399"/>
                  <a:pt x="79321" y="4422"/>
                  <a:pt x="79489" y="4469"/>
                </a:cubicBezTo>
                <a:cubicBezTo>
                  <a:pt x="80445" y="4736"/>
                  <a:pt x="81077" y="5641"/>
                  <a:pt x="81091" y="6618"/>
                </a:cubicBezTo>
                <a:cubicBezTo>
                  <a:pt x="81081" y="7450"/>
                  <a:pt x="80591" y="8329"/>
                  <a:pt x="79773" y="8615"/>
                </a:cubicBezTo>
                <a:cubicBezTo>
                  <a:pt x="79609" y="8672"/>
                  <a:pt x="79440" y="8698"/>
                  <a:pt x="79269" y="8698"/>
                </a:cubicBezTo>
                <a:cubicBezTo>
                  <a:pt x="78604" y="8698"/>
                  <a:pt x="77929" y="8298"/>
                  <a:pt x="77556" y="7771"/>
                </a:cubicBezTo>
                <a:cubicBezTo>
                  <a:pt x="77058" y="7073"/>
                  <a:pt x="77004" y="6128"/>
                  <a:pt x="77425" y="5380"/>
                </a:cubicBezTo>
                <a:cubicBezTo>
                  <a:pt x="77767" y="4770"/>
                  <a:pt x="78341" y="4399"/>
                  <a:pt x="78994" y="4399"/>
                </a:cubicBezTo>
                <a:close/>
                <a:moveTo>
                  <a:pt x="40619" y="4807"/>
                </a:moveTo>
                <a:cubicBezTo>
                  <a:pt x="40778" y="4807"/>
                  <a:pt x="40942" y="4829"/>
                  <a:pt x="41107" y="4875"/>
                </a:cubicBezTo>
                <a:cubicBezTo>
                  <a:pt x="42063" y="5142"/>
                  <a:pt x="42694" y="6039"/>
                  <a:pt x="42708" y="7018"/>
                </a:cubicBezTo>
                <a:cubicBezTo>
                  <a:pt x="42700" y="7600"/>
                  <a:pt x="42455" y="8202"/>
                  <a:pt x="42029" y="8606"/>
                </a:cubicBezTo>
                <a:cubicBezTo>
                  <a:pt x="41966" y="8637"/>
                  <a:pt x="41913" y="8681"/>
                  <a:pt x="41886" y="8730"/>
                </a:cubicBezTo>
                <a:cubicBezTo>
                  <a:pt x="41738" y="8846"/>
                  <a:pt x="41570" y="8939"/>
                  <a:pt x="41386" y="9002"/>
                </a:cubicBezTo>
                <a:cubicBezTo>
                  <a:pt x="41219" y="9059"/>
                  <a:pt x="41047" y="9085"/>
                  <a:pt x="40875" y="9085"/>
                </a:cubicBezTo>
                <a:cubicBezTo>
                  <a:pt x="40214" y="9085"/>
                  <a:pt x="39551" y="8699"/>
                  <a:pt x="39173" y="8171"/>
                </a:cubicBezTo>
                <a:cubicBezTo>
                  <a:pt x="38674" y="7476"/>
                  <a:pt x="38622" y="6528"/>
                  <a:pt x="39041" y="5783"/>
                </a:cubicBezTo>
                <a:cubicBezTo>
                  <a:pt x="39381" y="5179"/>
                  <a:pt x="39965" y="4807"/>
                  <a:pt x="40619" y="4807"/>
                </a:cubicBezTo>
                <a:close/>
                <a:moveTo>
                  <a:pt x="28308" y="298"/>
                </a:moveTo>
                <a:cubicBezTo>
                  <a:pt x="28724" y="298"/>
                  <a:pt x="29144" y="346"/>
                  <a:pt x="29563" y="445"/>
                </a:cubicBezTo>
                <a:cubicBezTo>
                  <a:pt x="32193" y="1065"/>
                  <a:pt x="34023" y="3502"/>
                  <a:pt x="34043" y="6174"/>
                </a:cubicBezTo>
                <a:cubicBezTo>
                  <a:pt x="34025" y="8553"/>
                  <a:pt x="32543" y="10797"/>
                  <a:pt x="30277" y="11602"/>
                </a:cubicBezTo>
                <a:cubicBezTo>
                  <a:pt x="29705" y="11806"/>
                  <a:pt x="29113" y="11902"/>
                  <a:pt x="28523" y="11902"/>
                </a:cubicBezTo>
                <a:cubicBezTo>
                  <a:pt x="27631" y="11902"/>
                  <a:pt x="26746" y="11681"/>
                  <a:pt x="25949" y="11279"/>
                </a:cubicBezTo>
                <a:cubicBezTo>
                  <a:pt x="25966" y="11251"/>
                  <a:pt x="25983" y="11223"/>
                  <a:pt x="25999" y="11196"/>
                </a:cubicBezTo>
                <a:cubicBezTo>
                  <a:pt x="26023" y="11154"/>
                  <a:pt x="25972" y="11143"/>
                  <a:pt x="25911" y="11143"/>
                </a:cubicBezTo>
                <a:cubicBezTo>
                  <a:pt x="25851" y="11143"/>
                  <a:pt x="25783" y="11154"/>
                  <a:pt x="25772" y="11157"/>
                </a:cubicBezTo>
                <a:cubicBezTo>
                  <a:pt x="25761" y="11158"/>
                  <a:pt x="25746" y="11161"/>
                  <a:pt x="25731" y="11165"/>
                </a:cubicBezTo>
                <a:cubicBezTo>
                  <a:pt x="25050" y="10784"/>
                  <a:pt x="24438" y="10269"/>
                  <a:pt x="23951" y="9643"/>
                </a:cubicBezTo>
                <a:cubicBezTo>
                  <a:pt x="22484" y="7760"/>
                  <a:pt x="22315" y="5061"/>
                  <a:pt x="23551" y="3013"/>
                </a:cubicBezTo>
                <a:cubicBezTo>
                  <a:pt x="24577" y="1319"/>
                  <a:pt x="26387" y="298"/>
                  <a:pt x="28308" y="298"/>
                </a:cubicBezTo>
                <a:close/>
                <a:moveTo>
                  <a:pt x="60238" y="15633"/>
                </a:moveTo>
                <a:cubicBezTo>
                  <a:pt x="60388" y="15633"/>
                  <a:pt x="60542" y="15652"/>
                  <a:pt x="60697" y="15692"/>
                </a:cubicBezTo>
                <a:cubicBezTo>
                  <a:pt x="60884" y="15739"/>
                  <a:pt x="61058" y="15812"/>
                  <a:pt x="61216" y="15907"/>
                </a:cubicBezTo>
                <a:cubicBezTo>
                  <a:pt x="61201" y="16016"/>
                  <a:pt x="61314" y="16068"/>
                  <a:pt x="61448" y="16068"/>
                </a:cubicBezTo>
                <a:cubicBezTo>
                  <a:pt x="61449" y="16068"/>
                  <a:pt x="61451" y="16068"/>
                  <a:pt x="61453" y="16068"/>
                </a:cubicBezTo>
                <a:cubicBezTo>
                  <a:pt x="61974" y="16481"/>
                  <a:pt x="62287" y="17133"/>
                  <a:pt x="62298" y="17815"/>
                </a:cubicBezTo>
                <a:cubicBezTo>
                  <a:pt x="62290" y="18456"/>
                  <a:pt x="61987" y="19104"/>
                  <a:pt x="61477" y="19491"/>
                </a:cubicBezTo>
                <a:cubicBezTo>
                  <a:pt x="61384" y="19514"/>
                  <a:pt x="61299" y="19569"/>
                  <a:pt x="61258" y="19634"/>
                </a:cubicBezTo>
                <a:cubicBezTo>
                  <a:pt x="61169" y="19685"/>
                  <a:pt x="61073" y="19726"/>
                  <a:pt x="60975" y="19760"/>
                </a:cubicBezTo>
                <a:cubicBezTo>
                  <a:pt x="60797" y="19820"/>
                  <a:pt x="60615" y="19848"/>
                  <a:pt x="60434" y="19848"/>
                </a:cubicBezTo>
                <a:cubicBezTo>
                  <a:pt x="59793" y="19848"/>
                  <a:pt x="59163" y="19497"/>
                  <a:pt x="58777" y="18983"/>
                </a:cubicBezTo>
                <a:cubicBezTo>
                  <a:pt x="58262" y="18298"/>
                  <a:pt x="58203" y="17315"/>
                  <a:pt x="58645" y="16578"/>
                </a:cubicBezTo>
                <a:cubicBezTo>
                  <a:pt x="58994" y="15992"/>
                  <a:pt x="59586" y="15633"/>
                  <a:pt x="60238" y="15633"/>
                </a:cubicBezTo>
                <a:close/>
                <a:moveTo>
                  <a:pt x="21743" y="15789"/>
                </a:moveTo>
                <a:cubicBezTo>
                  <a:pt x="21869" y="15789"/>
                  <a:pt x="21998" y="15803"/>
                  <a:pt x="22126" y="15831"/>
                </a:cubicBezTo>
                <a:cubicBezTo>
                  <a:pt x="23085" y="16041"/>
                  <a:pt x="23767" y="16926"/>
                  <a:pt x="23780" y="17899"/>
                </a:cubicBezTo>
                <a:cubicBezTo>
                  <a:pt x="23769" y="18727"/>
                  <a:pt x="23307" y="19539"/>
                  <a:pt x="22506" y="19840"/>
                </a:cubicBezTo>
                <a:cubicBezTo>
                  <a:pt x="22304" y="19915"/>
                  <a:pt x="22097" y="19950"/>
                  <a:pt x="21891" y="19950"/>
                </a:cubicBezTo>
                <a:cubicBezTo>
                  <a:pt x="21279" y="19950"/>
                  <a:pt x="20679" y="19641"/>
                  <a:pt x="20293" y="19153"/>
                </a:cubicBezTo>
                <a:cubicBezTo>
                  <a:pt x="19764" y="18482"/>
                  <a:pt x="19683" y="17525"/>
                  <a:pt x="20103" y="16778"/>
                </a:cubicBezTo>
                <a:cubicBezTo>
                  <a:pt x="20442" y="16174"/>
                  <a:pt x="21068" y="15789"/>
                  <a:pt x="21743" y="15789"/>
                </a:cubicBezTo>
                <a:close/>
                <a:moveTo>
                  <a:pt x="47611" y="10357"/>
                </a:moveTo>
                <a:cubicBezTo>
                  <a:pt x="48083" y="10357"/>
                  <a:pt x="48560" y="10406"/>
                  <a:pt x="49035" y="10505"/>
                </a:cubicBezTo>
                <a:cubicBezTo>
                  <a:pt x="52388" y="11210"/>
                  <a:pt x="54816" y="14275"/>
                  <a:pt x="54837" y="17682"/>
                </a:cubicBezTo>
                <a:cubicBezTo>
                  <a:pt x="54816" y="20688"/>
                  <a:pt x="52972" y="23488"/>
                  <a:pt x="50121" y="24532"/>
                </a:cubicBezTo>
                <a:cubicBezTo>
                  <a:pt x="49363" y="24809"/>
                  <a:pt x="48576" y="24941"/>
                  <a:pt x="47793" y="24941"/>
                </a:cubicBezTo>
                <a:cubicBezTo>
                  <a:pt x="45637" y="24941"/>
                  <a:pt x="43514" y="23941"/>
                  <a:pt x="42129" y="22230"/>
                </a:cubicBezTo>
                <a:cubicBezTo>
                  <a:pt x="40230" y="19887"/>
                  <a:pt x="39960" y="16495"/>
                  <a:pt x="41488" y="13889"/>
                </a:cubicBezTo>
                <a:cubicBezTo>
                  <a:pt x="42022" y="12979"/>
                  <a:pt x="42739" y="12216"/>
                  <a:pt x="43574" y="11634"/>
                </a:cubicBezTo>
                <a:cubicBezTo>
                  <a:pt x="43575" y="11634"/>
                  <a:pt x="43576" y="11634"/>
                  <a:pt x="43577" y="11634"/>
                </a:cubicBezTo>
                <a:cubicBezTo>
                  <a:pt x="43743" y="11634"/>
                  <a:pt x="43950" y="11526"/>
                  <a:pt x="43953" y="11386"/>
                </a:cubicBezTo>
                <a:cubicBezTo>
                  <a:pt x="45047" y="10723"/>
                  <a:pt x="46311" y="10357"/>
                  <a:pt x="47611" y="10357"/>
                </a:cubicBezTo>
                <a:close/>
                <a:moveTo>
                  <a:pt x="9151" y="10732"/>
                </a:moveTo>
                <a:cubicBezTo>
                  <a:pt x="9623" y="10732"/>
                  <a:pt x="10099" y="10781"/>
                  <a:pt x="10572" y="10883"/>
                </a:cubicBezTo>
                <a:cubicBezTo>
                  <a:pt x="13836" y="11589"/>
                  <a:pt x="16197" y="14554"/>
                  <a:pt x="16228" y="17880"/>
                </a:cubicBezTo>
                <a:cubicBezTo>
                  <a:pt x="16228" y="17885"/>
                  <a:pt x="16226" y="17888"/>
                  <a:pt x="16226" y="17893"/>
                </a:cubicBezTo>
                <a:cubicBezTo>
                  <a:pt x="16225" y="17908"/>
                  <a:pt x="16225" y="17925"/>
                  <a:pt x="16228" y="17939"/>
                </a:cubicBezTo>
                <a:cubicBezTo>
                  <a:pt x="16194" y="20855"/>
                  <a:pt x="14410" y="23555"/>
                  <a:pt x="11654" y="24587"/>
                </a:cubicBezTo>
                <a:cubicBezTo>
                  <a:pt x="10891" y="24872"/>
                  <a:pt x="10097" y="25007"/>
                  <a:pt x="9307" y="25007"/>
                </a:cubicBezTo>
                <a:cubicBezTo>
                  <a:pt x="7205" y="25007"/>
                  <a:pt x="5135" y="24047"/>
                  <a:pt x="3775" y="22382"/>
                </a:cubicBezTo>
                <a:cubicBezTo>
                  <a:pt x="1895" y="20081"/>
                  <a:pt x="1630" y="16757"/>
                  <a:pt x="3133" y="14191"/>
                </a:cubicBezTo>
                <a:cubicBezTo>
                  <a:pt x="4390" y="12046"/>
                  <a:pt x="6717" y="10732"/>
                  <a:pt x="9151" y="10732"/>
                </a:cubicBezTo>
                <a:close/>
                <a:moveTo>
                  <a:pt x="38190" y="6786"/>
                </a:moveTo>
                <a:cubicBezTo>
                  <a:pt x="38138" y="7302"/>
                  <a:pt x="38254" y="7832"/>
                  <a:pt x="38555" y="8281"/>
                </a:cubicBezTo>
                <a:cubicBezTo>
                  <a:pt x="39024" y="8978"/>
                  <a:pt x="39795" y="9329"/>
                  <a:pt x="40599" y="9329"/>
                </a:cubicBezTo>
                <a:cubicBezTo>
                  <a:pt x="40802" y="9329"/>
                  <a:pt x="41007" y="9306"/>
                  <a:pt x="41210" y="9262"/>
                </a:cubicBezTo>
                <a:cubicBezTo>
                  <a:pt x="41469" y="9204"/>
                  <a:pt x="41716" y="9113"/>
                  <a:pt x="41944" y="8992"/>
                </a:cubicBezTo>
                <a:cubicBezTo>
                  <a:pt x="42365" y="9735"/>
                  <a:pt x="42785" y="10478"/>
                  <a:pt x="43209" y="11223"/>
                </a:cubicBezTo>
                <a:cubicBezTo>
                  <a:pt x="43238" y="11277"/>
                  <a:pt x="43269" y="11330"/>
                  <a:pt x="43300" y="11385"/>
                </a:cubicBezTo>
                <a:cubicBezTo>
                  <a:pt x="42721" y="11772"/>
                  <a:pt x="42191" y="12238"/>
                  <a:pt x="41727" y="12777"/>
                </a:cubicBezTo>
                <a:cubicBezTo>
                  <a:pt x="39625" y="15229"/>
                  <a:pt x="39327" y="18841"/>
                  <a:pt x="40991" y="21604"/>
                </a:cubicBezTo>
                <a:cubicBezTo>
                  <a:pt x="41650" y="22701"/>
                  <a:pt x="42567" y="23578"/>
                  <a:pt x="43630" y="24199"/>
                </a:cubicBezTo>
                <a:cubicBezTo>
                  <a:pt x="43126" y="25009"/>
                  <a:pt x="42618" y="25821"/>
                  <a:pt x="42112" y="26631"/>
                </a:cubicBezTo>
                <a:cubicBezTo>
                  <a:pt x="42010" y="26581"/>
                  <a:pt x="41906" y="26534"/>
                  <a:pt x="41796" y="26497"/>
                </a:cubicBezTo>
                <a:cubicBezTo>
                  <a:pt x="41525" y="26403"/>
                  <a:pt x="41240" y="26358"/>
                  <a:pt x="40955" y="26358"/>
                </a:cubicBezTo>
                <a:cubicBezTo>
                  <a:pt x="40186" y="26358"/>
                  <a:pt x="39416" y="26686"/>
                  <a:pt x="38907" y="27271"/>
                </a:cubicBezTo>
                <a:cubicBezTo>
                  <a:pt x="38574" y="27653"/>
                  <a:pt x="38378" y="28118"/>
                  <a:pt x="38327" y="28601"/>
                </a:cubicBezTo>
                <a:cubicBezTo>
                  <a:pt x="36613" y="28662"/>
                  <a:pt x="34901" y="28723"/>
                  <a:pt x="33187" y="28784"/>
                </a:cubicBezTo>
                <a:lnTo>
                  <a:pt x="32664" y="28803"/>
                </a:lnTo>
                <a:cubicBezTo>
                  <a:pt x="32569" y="27010"/>
                  <a:pt x="31424" y="25418"/>
                  <a:pt x="29711" y="24808"/>
                </a:cubicBezTo>
                <a:cubicBezTo>
                  <a:pt x="29217" y="24631"/>
                  <a:pt x="28700" y="24546"/>
                  <a:pt x="28185" y="24546"/>
                </a:cubicBezTo>
                <a:cubicBezTo>
                  <a:pt x="27616" y="24546"/>
                  <a:pt x="27049" y="24651"/>
                  <a:pt x="26517" y="24850"/>
                </a:cubicBezTo>
                <a:cubicBezTo>
                  <a:pt x="25585" y="23340"/>
                  <a:pt x="24654" y="21830"/>
                  <a:pt x="23722" y="20319"/>
                </a:cubicBezTo>
                <a:cubicBezTo>
                  <a:pt x="23607" y="20132"/>
                  <a:pt x="23491" y="19947"/>
                  <a:pt x="23376" y="19760"/>
                </a:cubicBezTo>
                <a:cubicBezTo>
                  <a:pt x="23962" y="19307"/>
                  <a:pt x="24349" y="18618"/>
                  <a:pt x="24361" y="17841"/>
                </a:cubicBezTo>
                <a:cubicBezTo>
                  <a:pt x="24349" y="17000"/>
                  <a:pt x="23929" y="16249"/>
                  <a:pt x="23246" y="15810"/>
                </a:cubicBezTo>
                <a:cubicBezTo>
                  <a:pt x="24050" y="14463"/>
                  <a:pt x="24852" y="13115"/>
                  <a:pt x="25656" y="11768"/>
                </a:cubicBezTo>
                <a:cubicBezTo>
                  <a:pt x="25679" y="11730"/>
                  <a:pt x="25703" y="11690"/>
                  <a:pt x="25727" y="11651"/>
                </a:cubicBezTo>
                <a:cubicBezTo>
                  <a:pt x="26531" y="12006"/>
                  <a:pt x="27409" y="12191"/>
                  <a:pt x="28301" y="12191"/>
                </a:cubicBezTo>
                <a:cubicBezTo>
                  <a:pt x="28748" y="12191"/>
                  <a:pt x="29199" y="12145"/>
                  <a:pt x="29645" y="12050"/>
                </a:cubicBezTo>
                <a:cubicBezTo>
                  <a:pt x="32244" y="11494"/>
                  <a:pt x="34220" y="9373"/>
                  <a:pt x="34567" y="6786"/>
                </a:cubicBezTo>
                <a:close/>
                <a:moveTo>
                  <a:pt x="40790" y="26708"/>
                </a:moveTo>
                <a:cubicBezTo>
                  <a:pt x="40918" y="26708"/>
                  <a:pt x="41049" y="26722"/>
                  <a:pt x="41180" y="26751"/>
                </a:cubicBezTo>
                <a:cubicBezTo>
                  <a:pt x="41426" y="26806"/>
                  <a:pt x="41655" y="26906"/>
                  <a:pt x="41858" y="27040"/>
                </a:cubicBezTo>
                <a:cubicBezTo>
                  <a:pt x="41847" y="27075"/>
                  <a:pt x="41889" y="27091"/>
                  <a:pt x="41940" y="27097"/>
                </a:cubicBezTo>
                <a:cubicBezTo>
                  <a:pt x="42484" y="27493"/>
                  <a:pt x="42831" y="28143"/>
                  <a:pt x="42838" y="28832"/>
                </a:cubicBezTo>
                <a:cubicBezTo>
                  <a:pt x="42828" y="29664"/>
                  <a:pt x="42365" y="30487"/>
                  <a:pt x="41558" y="30784"/>
                </a:cubicBezTo>
                <a:cubicBezTo>
                  <a:pt x="41362" y="30856"/>
                  <a:pt x="41159" y="30890"/>
                  <a:pt x="40957" y="30890"/>
                </a:cubicBezTo>
                <a:cubicBezTo>
                  <a:pt x="40342" y="30890"/>
                  <a:pt x="39738" y="30575"/>
                  <a:pt x="39352" y="30086"/>
                </a:cubicBezTo>
                <a:cubicBezTo>
                  <a:pt x="38821" y="29415"/>
                  <a:pt x="38736" y="28447"/>
                  <a:pt x="39158" y="27700"/>
                </a:cubicBezTo>
                <a:cubicBezTo>
                  <a:pt x="39498" y="27093"/>
                  <a:pt x="40114" y="26708"/>
                  <a:pt x="40790" y="26708"/>
                </a:cubicBezTo>
                <a:close/>
                <a:moveTo>
                  <a:pt x="79430" y="26692"/>
                </a:moveTo>
                <a:cubicBezTo>
                  <a:pt x="79580" y="26692"/>
                  <a:pt x="79732" y="26711"/>
                  <a:pt x="79886" y="26751"/>
                </a:cubicBezTo>
                <a:cubicBezTo>
                  <a:pt x="80849" y="27001"/>
                  <a:pt x="81476" y="27906"/>
                  <a:pt x="81489" y="28877"/>
                </a:cubicBezTo>
                <a:cubicBezTo>
                  <a:pt x="81478" y="29707"/>
                  <a:pt x="80978" y="30549"/>
                  <a:pt x="80167" y="30823"/>
                </a:cubicBezTo>
                <a:cubicBezTo>
                  <a:pt x="79989" y="30883"/>
                  <a:pt x="79807" y="30911"/>
                  <a:pt x="79625" y="30911"/>
                </a:cubicBezTo>
                <a:cubicBezTo>
                  <a:pt x="78984" y="30911"/>
                  <a:pt x="78354" y="30560"/>
                  <a:pt x="77969" y="30046"/>
                </a:cubicBezTo>
                <a:cubicBezTo>
                  <a:pt x="77456" y="29358"/>
                  <a:pt x="77395" y="28378"/>
                  <a:pt x="77836" y="27640"/>
                </a:cubicBezTo>
                <a:cubicBezTo>
                  <a:pt x="78184" y="27053"/>
                  <a:pt x="78778" y="26692"/>
                  <a:pt x="79430" y="26692"/>
                </a:cubicBezTo>
                <a:close/>
                <a:moveTo>
                  <a:pt x="66764" y="26819"/>
                </a:moveTo>
                <a:cubicBezTo>
                  <a:pt x="66917" y="26819"/>
                  <a:pt x="67074" y="26839"/>
                  <a:pt x="67231" y="26881"/>
                </a:cubicBezTo>
                <a:cubicBezTo>
                  <a:pt x="68187" y="27138"/>
                  <a:pt x="68814" y="28037"/>
                  <a:pt x="68827" y="29010"/>
                </a:cubicBezTo>
                <a:cubicBezTo>
                  <a:pt x="68818" y="29839"/>
                  <a:pt x="68317" y="30686"/>
                  <a:pt x="67509" y="30963"/>
                </a:cubicBezTo>
                <a:cubicBezTo>
                  <a:pt x="67331" y="31024"/>
                  <a:pt x="67150" y="31052"/>
                  <a:pt x="66969" y="31052"/>
                </a:cubicBezTo>
                <a:cubicBezTo>
                  <a:pt x="66326" y="31052"/>
                  <a:pt x="65694" y="30695"/>
                  <a:pt x="65309" y="30181"/>
                </a:cubicBezTo>
                <a:cubicBezTo>
                  <a:pt x="64793" y="29492"/>
                  <a:pt x="64736" y="28511"/>
                  <a:pt x="65173" y="27769"/>
                </a:cubicBezTo>
                <a:cubicBezTo>
                  <a:pt x="65519" y="27183"/>
                  <a:pt x="66112" y="26819"/>
                  <a:pt x="66764" y="26819"/>
                </a:cubicBezTo>
                <a:close/>
                <a:moveTo>
                  <a:pt x="2634" y="26797"/>
                </a:moveTo>
                <a:cubicBezTo>
                  <a:pt x="2793" y="26797"/>
                  <a:pt x="2956" y="26819"/>
                  <a:pt x="3121" y="26866"/>
                </a:cubicBezTo>
                <a:cubicBezTo>
                  <a:pt x="3248" y="26901"/>
                  <a:pt x="3366" y="26946"/>
                  <a:pt x="3481" y="27002"/>
                </a:cubicBezTo>
                <a:cubicBezTo>
                  <a:pt x="3470" y="27122"/>
                  <a:pt x="3597" y="27187"/>
                  <a:pt x="3735" y="27187"/>
                </a:cubicBezTo>
                <a:cubicBezTo>
                  <a:pt x="3752" y="27187"/>
                  <a:pt x="3769" y="27186"/>
                  <a:pt x="3786" y="27184"/>
                </a:cubicBezTo>
                <a:cubicBezTo>
                  <a:pt x="4360" y="27597"/>
                  <a:pt x="4713" y="28281"/>
                  <a:pt x="4723" y="29009"/>
                </a:cubicBezTo>
                <a:cubicBezTo>
                  <a:pt x="4713" y="29673"/>
                  <a:pt x="4397" y="30363"/>
                  <a:pt x="3854" y="30757"/>
                </a:cubicBezTo>
                <a:cubicBezTo>
                  <a:pt x="3849" y="30757"/>
                  <a:pt x="3844" y="30756"/>
                  <a:pt x="3838" y="30756"/>
                </a:cubicBezTo>
                <a:cubicBezTo>
                  <a:pt x="3689" y="30756"/>
                  <a:pt x="3517" y="30845"/>
                  <a:pt x="3481" y="30963"/>
                </a:cubicBezTo>
                <a:cubicBezTo>
                  <a:pt x="3455" y="30975"/>
                  <a:pt x="3428" y="30984"/>
                  <a:pt x="3401" y="30994"/>
                </a:cubicBezTo>
                <a:cubicBezTo>
                  <a:pt x="3233" y="31052"/>
                  <a:pt x="3061" y="31078"/>
                  <a:pt x="2888" y="31078"/>
                </a:cubicBezTo>
                <a:cubicBezTo>
                  <a:pt x="2226" y="31078"/>
                  <a:pt x="1564" y="30690"/>
                  <a:pt x="1188" y="30163"/>
                </a:cubicBezTo>
                <a:cubicBezTo>
                  <a:pt x="689" y="29467"/>
                  <a:pt x="638" y="28520"/>
                  <a:pt x="1057" y="27774"/>
                </a:cubicBezTo>
                <a:cubicBezTo>
                  <a:pt x="1397" y="27169"/>
                  <a:pt x="1981" y="26797"/>
                  <a:pt x="2634" y="26797"/>
                </a:cubicBezTo>
                <a:close/>
                <a:moveTo>
                  <a:pt x="28084" y="24972"/>
                </a:moveTo>
                <a:cubicBezTo>
                  <a:pt x="28335" y="24972"/>
                  <a:pt x="28587" y="24996"/>
                  <a:pt x="28839" y="25047"/>
                </a:cubicBezTo>
                <a:cubicBezTo>
                  <a:pt x="30720" y="25422"/>
                  <a:pt x="32064" y="27150"/>
                  <a:pt x="32085" y="29045"/>
                </a:cubicBezTo>
                <a:cubicBezTo>
                  <a:pt x="32068" y="30703"/>
                  <a:pt x="31079" y="32264"/>
                  <a:pt x="29494" y="32842"/>
                </a:cubicBezTo>
                <a:cubicBezTo>
                  <a:pt x="29070" y="32997"/>
                  <a:pt x="28629" y="33071"/>
                  <a:pt x="28191" y="33071"/>
                </a:cubicBezTo>
                <a:cubicBezTo>
                  <a:pt x="27005" y="33071"/>
                  <a:pt x="25840" y="32527"/>
                  <a:pt x="25072" y="31586"/>
                </a:cubicBezTo>
                <a:cubicBezTo>
                  <a:pt x="24006" y="30278"/>
                  <a:pt x="23850" y="28406"/>
                  <a:pt x="24686" y="26939"/>
                </a:cubicBezTo>
                <a:cubicBezTo>
                  <a:pt x="25388" y="25713"/>
                  <a:pt x="26704" y="24972"/>
                  <a:pt x="28084" y="24972"/>
                </a:cubicBezTo>
                <a:close/>
                <a:moveTo>
                  <a:pt x="19258" y="18086"/>
                </a:moveTo>
                <a:cubicBezTo>
                  <a:pt x="19283" y="18454"/>
                  <a:pt x="19392" y="18818"/>
                  <a:pt x="19590" y="19151"/>
                </a:cubicBezTo>
                <a:cubicBezTo>
                  <a:pt x="20043" y="19909"/>
                  <a:pt x="20885" y="20319"/>
                  <a:pt x="21744" y="20319"/>
                </a:cubicBezTo>
                <a:cubicBezTo>
                  <a:pt x="21911" y="20319"/>
                  <a:pt x="22079" y="20303"/>
                  <a:pt x="22245" y="20272"/>
                </a:cubicBezTo>
                <a:cubicBezTo>
                  <a:pt x="22467" y="20229"/>
                  <a:pt x="22680" y="20158"/>
                  <a:pt x="22882" y="20065"/>
                </a:cubicBezTo>
                <a:cubicBezTo>
                  <a:pt x="23809" y="21568"/>
                  <a:pt x="24735" y="23071"/>
                  <a:pt x="25663" y="24572"/>
                </a:cubicBezTo>
                <a:cubicBezTo>
                  <a:pt x="25768" y="24745"/>
                  <a:pt x="25877" y="24919"/>
                  <a:pt x="25983" y="25092"/>
                </a:cubicBezTo>
                <a:cubicBezTo>
                  <a:pt x="25469" y="25361"/>
                  <a:pt x="25002" y="25725"/>
                  <a:pt x="24620" y="26177"/>
                </a:cubicBezTo>
                <a:cubicBezTo>
                  <a:pt x="23400" y="27615"/>
                  <a:pt x="23218" y="29718"/>
                  <a:pt x="24189" y="31337"/>
                </a:cubicBezTo>
                <a:cubicBezTo>
                  <a:pt x="24639" y="32087"/>
                  <a:pt x="25296" y="32661"/>
                  <a:pt x="26052" y="33026"/>
                </a:cubicBezTo>
                <a:cubicBezTo>
                  <a:pt x="25122" y="34501"/>
                  <a:pt x="24191" y="35974"/>
                  <a:pt x="23260" y="37447"/>
                </a:cubicBezTo>
                <a:cubicBezTo>
                  <a:pt x="23189" y="37560"/>
                  <a:pt x="23121" y="37672"/>
                  <a:pt x="23050" y="37783"/>
                </a:cubicBezTo>
                <a:cubicBezTo>
                  <a:pt x="22974" y="37753"/>
                  <a:pt x="22896" y="37725"/>
                  <a:pt x="22818" y="37702"/>
                </a:cubicBezTo>
                <a:cubicBezTo>
                  <a:pt x="22580" y="37631"/>
                  <a:pt x="22330" y="37597"/>
                  <a:pt x="22078" y="37597"/>
                </a:cubicBezTo>
                <a:cubicBezTo>
                  <a:pt x="21281" y="37597"/>
                  <a:pt x="20466" y="37937"/>
                  <a:pt x="19954" y="38536"/>
                </a:cubicBezTo>
                <a:cubicBezTo>
                  <a:pt x="19625" y="38921"/>
                  <a:pt x="19435" y="39396"/>
                  <a:pt x="19396" y="39883"/>
                </a:cubicBezTo>
                <a:lnTo>
                  <a:pt x="14189" y="39883"/>
                </a:lnTo>
                <a:cubicBezTo>
                  <a:pt x="14116" y="37838"/>
                  <a:pt x="12815" y="36000"/>
                  <a:pt x="10866" y="35311"/>
                </a:cubicBezTo>
                <a:cubicBezTo>
                  <a:pt x="10315" y="35116"/>
                  <a:pt x="9742" y="35022"/>
                  <a:pt x="9171" y="35022"/>
                </a:cubicBezTo>
                <a:cubicBezTo>
                  <a:pt x="8411" y="35022"/>
                  <a:pt x="7656" y="35189"/>
                  <a:pt x="6966" y="35506"/>
                </a:cubicBezTo>
                <a:cubicBezTo>
                  <a:pt x="6113" y="34150"/>
                  <a:pt x="5259" y="32794"/>
                  <a:pt x="4405" y="31439"/>
                </a:cubicBezTo>
                <a:lnTo>
                  <a:pt x="4076" y="30917"/>
                </a:lnTo>
                <a:cubicBezTo>
                  <a:pt x="4797" y="30487"/>
                  <a:pt x="5289" y="29750"/>
                  <a:pt x="5301" y="28854"/>
                </a:cubicBezTo>
                <a:cubicBezTo>
                  <a:pt x="5291" y="28023"/>
                  <a:pt x="4840" y="27273"/>
                  <a:pt x="4143" y="26866"/>
                </a:cubicBezTo>
                <a:cubicBezTo>
                  <a:pt x="4616" y="26155"/>
                  <a:pt x="5091" y="25441"/>
                  <a:pt x="5566" y="24730"/>
                </a:cubicBezTo>
                <a:cubicBezTo>
                  <a:pt x="5603" y="24674"/>
                  <a:pt x="5642" y="24617"/>
                  <a:pt x="5679" y="24561"/>
                </a:cubicBezTo>
                <a:cubicBezTo>
                  <a:pt x="6750" y="25097"/>
                  <a:pt x="7945" y="25381"/>
                  <a:pt x="9159" y="25381"/>
                </a:cubicBezTo>
                <a:cubicBezTo>
                  <a:pt x="9657" y="25381"/>
                  <a:pt x="10158" y="25333"/>
                  <a:pt x="10656" y="25235"/>
                </a:cubicBezTo>
                <a:cubicBezTo>
                  <a:pt x="13717" y="24634"/>
                  <a:pt x="16206" y="22126"/>
                  <a:pt x="16712" y="19040"/>
                </a:cubicBezTo>
                <a:cubicBezTo>
                  <a:pt x="16763" y="18724"/>
                  <a:pt x="16793" y="18405"/>
                  <a:pt x="16803" y="18086"/>
                </a:cubicBezTo>
                <a:close/>
                <a:moveTo>
                  <a:pt x="21832" y="37864"/>
                </a:moveTo>
                <a:cubicBezTo>
                  <a:pt x="21990" y="37864"/>
                  <a:pt x="22153" y="37886"/>
                  <a:pt x="22316" y="37931"/>
                </a:cubicBezTo>
                <a:cubicBezTo>
                  <a:pt x="22506" y="37985"/>
                  <a:pt x="22684" y="38064"/>
                  <a:pt x="22846" y="38162"/>
                </a:cubicBezTo>
                <a:cubicBezTo>
                  <a:pt x="22858" y="38200"/>
                  <a:pt x="22898" y="38220"/>
                  <a:pt x="22953" y="38232"/>
                </a:cubicBezTo>
                <a:cubicBezTo>
                  <a:pt x="23542" y="38640"/>
                  <a:pt x="23904" y="39331"/>
                  <a:pt x="23916" y="40072"/>
                </a:cubicBezTo>
                <a:cubicBezTo>
                  <a:pt x="23904" y="40904"/>
                  <a:pt x="23409" y="41773"/>
                  <a:pt x="22592" y="42051"/>
                </a:cubicBezTo>
                <a:cubicBezTo>
                  <a:pt x="22423" y="42108"/>
                  <a:pt x="22250" y="42134"/>
                  <a:pt x="22076" y="42134"/>
                </a:cubicBezTo>
                <a:cubicBezTo>
                  <a:pt x="21426" y="42134"/>
                  <a:pt x="20777" y="41764"/>
                  <a:pt x="20396" y="41250"/>
                </a:cubicBezTo>
                <a:cubicBezTo>
                  <a:pt x="19880" y="40554"/>
                  <a:pt x="19826" y="39592"/>
                  <a:pt x="20250" y="38838"/>
                </a:cubicBezTo>
                <a:cubicBezTo>
                  <a:pt x="20589" y="38236"/>
                  <a:pt x="21178" y="37864"/>
                  <a:pt x="21832" y="37864"/>
                </a:cubicBezTo>
                <a:close/>
                <a:moveTo>
                  <a:pt x="9082" y="35467"/>
                </a:moveTo>
                <a:cubicBezTo>
                  <a:pt x="9373" y="35467"/>
                  <a:pt x="9666" y="35496"/>
                  <a:pt x="9958" y="35555"/>
                </a:cubicBezTo>
                <a:cubicBezTo>
                  <a:pt x="12071" y="35982"/>
                  <a:pt x="13583" y="37925"/>
                  <a:pt x="13604" y="40057"/>
                </a:cubicBezTo>
                <a:cubicBezTo>
                  <a:pt x="13587" y="41944"/>
                  <a:pt x="12445" y="43703"/>
                  <a:pt x="10645" y="44354"/>
                </a:cubicBezTo>
                <a:cubicBezTo>
                  <a:pt x="10166" y="44527"/>
                  <a:pt x="9668" y="44609"/>
                  <a:pt x="9173" y="44609"/>
                </a:cubicBezTo>
                <a:cubicBezTo>
                  <a:pt x="7821" y="44609"/>
                  <a:pt x="6493" y="43992"/>
                  <a:pt x="5624" y="42914"/>
                </a:cubicBezTo>
                <a:cubicBezTo>
                  <a:pt x="4434" y="41435"/>
                  <a:pt x="4267" y="39323"/>
                  <a:pt x="5221" y="37680"/>
                </a:cubicBezTo>
                <a:cubicBezTo>
                  <a:pt x="6025" y="36295"/>
                  <a:pt x="7520" y="35467"/>
                  <a:pt x="9082" y="35467"/>
                </a:cubicBezTo>
                <a:close/>
                <a:moveTo>
                  <a:pt x="53703" y="48944"/>
                </a:moveTo>
                <a:cubicBezTo>
                  <a:pt x="53854" y="48944"/>
                  <a:pt x="54009" y="48963"/>
                  <a:pt x="54165" y="49005"/>
                </a:cubicBezTo>
                <a:cubicBezTo>
                  <a:pt x="55124" y="49256"/>
                  <a:pt x="55755" y="50161"/>
                  <a:pt x="55768" y="51133"/>
                </a:cubicBezTo>
                <a:cubicBezTo>
                  <a:pt x="55757" y="51964"/>
                  <a:pt x="55256" y="52809"/>
                  <a:pt x="54447" y="53084"/>
                </a:cubicBezTo>
                <a:cubicBezTo>
                  <a:pt x="54270" y="53145"/>
                  <a:pt x="54088" y="53173"/>
                  <a:pt x="53907" y="53173"/>
                </a:cubicBezTo>
                <a:cubicBezTo>
                  <a:pt x="53264" y="53173"/>
                  <a:pt x="52632" y="52817"/>
                  <a:pt x="52247" y="52304"/>
                </a:cubicBezTo>
                <a:cubicBezTo>
                  <a:pt x="51733" y="51616"/>
                  <a:pt x="51675" y="50633"/>
                  <a:pt x="52113" y="49894"/>
                </a:cubicBezTo>
                <a:cubicBezTo>
                  <a:pt x="52460" y="49307"/>
                  <a:pt x="53051" y="48944"/>
                  <a:pt x="53703" y="48944"/>
                </a:cubicBezTo>
                <a:close/>
                <a:moveTo>
                  <a:pt x="40785" y="47938"/>
                </a:moveTo>
                <a:cubicBezTo>
                  <a:pt x="40969" y="47938"/>
                  <a:pt x="41155" y="47956"/>
                  <a:pt x="41340" y="47993"/>
                </a:cubicBezTo>
                <a:cubicBezTo>
                  <a:pt x="42751" y="48277"/>
                  <a:pt x="43750" y="49572"/>
                  <a:pt x="43770" y="50990"/>
                </a:cubicBezTo>
                <a:cubicBezTo>
                  <a:pt x="43752" y="52226"/>
                  <a:pt x="43036" y="53390"/>
                  <a:pt x="41851" y="53826"/>
                </a:cubicBezTo>
                <a:cubicBezTo>
                  <a:pt x="41539" y="53941"/>
                  <a:pt x="41214" y="53996"/>
                  <a:pt x="40892" y="53996"/>
                </a:cubicBezTo>
                <a:cubicBezTo>
                  <a:pt x="39993" y="53996"/>
                  <a:pt x="39110" y="53571"/>
                  <a:pt x="38540" y="52849"/>
                </a:cubicBezTo>
                <a:cubicBezTo>
                  <a:pt x="37768" y="51874"/>
                  <a:pt x="37657" y="50496"/>
                  <a:pt x="38269" y="49412"/>
                </a:cubicBezTo>
                <a:cubicBezTo>
                  <a:pt x="38784" y="48497"/>
                  <a:pt x="39759" y="47938"/>
                  <a:pt x="40785" y="47938"/>
                </a:cubicBezTo>
                <a:close/>
                <a:moveTo>
                  <a:pt x="27859" y="45338"/>
                </a:moveTo>
                <a:cubicBezTo>
                  <a:pt x="28287" y="45338"/>
                  <a:pt x="28721" y="45391"/>
                  <a:pt x="29152" y="45502"/>
                </a:cubicBezTo>
                <a:cubicBezTo>
                  <a:pt x="31666" y="46146"/>
                  <a:pt x="33403" y="48471"/>
                  <a:pt x="33423" y="51044"/>
                </a:cubicBezTo>
                <a:cubicBezTo>
                  <a:pt x="33405" y="53342"/>
                  <a:pt x="31979" y="55522"/>
                  <a:pt x="29788" y="56307"/>
                </a:cubicBezTo>
                <a:cubicBezTo>
                  <a:pt x="29233" y="56506"/>
                  <a:pt x="28658" y="56600"/>
                  <a:pt x="28086" y="56600"/>
                </a:cubicBezTo>
                <a:cubicBezTo>
                  <a:pt x="27239" y="56600"/>
                  <a:pt x="26399" y="56394"/>
                  <a:pt x="25638" y="56019"/>
                </a:cubicBezTo>
                <a:cubicBezTo>
                  <a:pt x="25606" y="55968"/>
                  <a:pt x="25530" y="55938"/>
                  <a:pt x="25466" y="55929"/>
                </a:cubicBezTo>
                <a:lnTo>
                  <a:pt x="25463" y="55929"/>
                </a:lnTo>
                <a:cubicBezTo>
                  <a:pt x="24771" y="55560"/>
                  <a:pt x="24153" y="55049"/>
                  <a:pt x="23663" y="54425"/>
                </a:cubicBezTo>
                <a:cubicBezTo>
                  <a:pt x="22224" y="52593"/>
                  <a:pt x="22059" y="49967"/>
                  <a:pt x="23260" y="47971"/>
                </a:cubicBezTo>
                <a:cubicBezTo>
                  <a:pt x="24248" y="46332"/>
                  <a:pt x="26003" y="45338"/>
                  <a:pt x="27859" y="45338"/>
                </a:cubicBezTo>
                <a:close/>
                <a:moveTo>
                  <a:pt x="21586" y="59740"/>
                </a:moveTo>
                <a:cubicBezTo>
                  <a:pt x="21737" y="59740"/>
                  <a:pt x="21890" y="59759"/>
                  <a:pt x="22045" y="59799"/>
                </a:cubicBezTo>
                <a:cubicBezTo>
                  <a:pt x="23006" y="60051"/>
                  <a:pt x="23634" y="60957"/>
                  <a:pt x="23647" y="61928"/>
                </a:cubicBezTo>
                <a:cubicBezTo>
                  <a:pt x="23637" y="62759"/>
                  <a:pt x="23135" y="63603"/>
                  <a:pt x="22325" y="63879"/>
                </a:cubicBezTo>
                <a:cubicBezTo>
                  <a:pt x="22148" y="63939"/>
                  <a:pt x="21966" y="63967"/>
                  <a:pt x="21786" y="63967"/>
                </a:cubicBezTo>
                <a:cubicBezTo>
                  <a:pt x="21143" y="63967"/>
                  <a:pt x="20512" y="63613"/>
                  <a:pt x="20127" y="63098"/>
                </a:cubicBezTo>
                <a:cubicBezTo>
                  <a:pt x="19613" y="62411"/>
                  <a:pt x="19555" y="61429"/>
                  <a:pt x="19994" y="60688"/>
                </a:cubicBezTo>
                <a:cubicBezTo>
                  <a:pt x="20342" y="60102"/>
                  <a:pt x="20934" y="59740"/>
                  <a:pt x="21586" y="59740"/>
                </a:cubicBezTo>
                <a:close/>
                <a:moveTo>
                  <a:pt x="47149" y="59982"/>
                </a:moveTo>
                <a:cubicBezTo>
                  <a:pt x="47308" y="59982"/>
                  <a:pt x="47471" y="60004"/>
                  <a:pt x="47636" y="60050"/>
                </a:cubicBezTo>
                <a:cubicBezTo>
                  <a:pt x="48592" y="60318"/>
                  <a:pt x="49225" y="61216"/>
                  <a:pt x="49237" y="62195"/>
                </a:cubicBezTo>
                <a:cubicBezTo>
                  <a:pt x="49227" y="63027"/>
                  <a:pt x="48733" y="63901"/>
                  <a:pt x="47915" y="64183"/>
                </a:cubicBezTo>
                <a:cubicBezTo>
                  <a:pt x="47749" y="64240"/>
                  <a:pt x="47578" y="64267"/>
                  <a:pt x="47406" y="64267"/>
                </a:cubicBezTo>
                <a:cubicBezTo>
                  <a:pt x="46744" y="64267"/>
                  <a:pt x="46078" y="63875"/>
                  <a:pt x="45701" y="63350"/>
                </a:cubicBezTo>
                <a:cubicBezTo>
                  <a:pt x="45203" y="62653"/>
                  <a:pt x="45152" y="61705"/>
                  <a:pt x="45571" y="60959"/>
                </a:cubicBezTo>
                <a:cubicBezTo>
                  <a:pt x="45724" y="60687"/>
                  <a:pt x="45926" y="60462"/>
                  <a:pt x="46160" y="60296"/>
                </a:cubicBezTo>
                <a:cubicBezTo>
                  <a:pt x="46264" y="60273"/>
                  <a:pt x="46366" y="60219"/>
                  <a:pt x="46412" y="60150"/>
                </a:cubicBezTo>
                <a:cubicBezTo>
                  <a:pt x="46639" y="60041"/>
                  <a:pt x="46889" y="59982"/>
                  <a:pt x="47149" y="59982"/>
                </a:cubicBezTo>
                <a:close/>
                <a:moveTo>
                  <a:pt x="9087" y="58624"/>
                </a:moveTo>
                <a:cubicBezTo>
                  <a:pt x="9259" y="58624"/>
                  <a:pt x="9432" y="58641"/>
                  <a:pt x="9604" y="58676"/>
                </a:cubicBezTo>
                <a:cubicBezTo>
                  <a:pt x="10919" y="58940"/>
                  <a:pt x="11853" y="60152"/>
                  <a:pt x="11871" y="61474"/>
                </a:cubicBezTo>
                <a:cubicBezTo>
                  <a:pt x="11855" y="62625"/>
                  <a:pt x="11190" y="63714"/>
                  <a:pt x="10084" y="64120"/>
                </a:cubicBezTo>
                <a:cubicBezTo>
                  <a:pt x="9792" y="64227"/>
                  <a:pt x="9490" y="64278"/>
                  <a:pt x="9191" y="64278"/>
                </a:cubicBezTo>
                <a:cubicBezTo>
                  <a:pt x="8352" y="64278"/>
                  <a:pt x="7530" y="63881"/>
                  <a:pt x="6998" y="63209"/>
                </a:cubicBezTo>
                <a:cubicBezTo>
                  <a:pt x="6276" y="62296"/>
                  <a:pt x="6175" y="61009"/>
                  <a:pt x="6745" y="59995"/>
                </a:cubicBezTo>
                <a:cubicBezTo>
                  <a:pt x="7225" y="59143"/>
                  <a:pt x="8133" y="58624"/>
                  <a:pt x="9087" y="58624"/>
                </a:cubicBezTo>
                <a:close/>
                <a:moveTo>
                  <a:pt x="28519" y="1"/>
                </a:moveTo>
                <a:cubicBezTo>
                  <a:pt x="26641" y="1"/>
                  <a:pt x="24779" y="817"/>
                  <a:pt x="23554" y="2277"/>
                </a:cubicBezTo>
                <a:cubicBezTo>
                  <a:pt x="21890" y="4261"/>
                  <a:pt x="21684" y="7168"/>
                  <a:pt x="23064" y="9360"/>
                </a:cubicBezTo>
                <a:cubicBezTo>
                  <a:pt x="23638" y="10270"/>
                  <a:pt x="24429" y="10980"/>
                  <a:pt x="25341" y="11461"/>
                </a:cubicBezTo>
                <a:cubicBezTo>
                  <a:pt x="24567" y="12758"/>
                  <a:pt x="23794" y="14056"/>
                  <a:pt x="23020" y="15352"/>
                </a:cubicBezTo>
                <a:cubicBezTo>
                  <a:pt x="22969" y="15438"/>
                  <a:pt x="22918" y="15524"/>
                  <a:pt x="22867" y="15609"/>
                </a:cubicBezTo>
                <a:cubicBezTo>
                  <a:pt x="22826" y="15591"/>
                  <a:pt x="22782" y="15573"/>
                  <a:pt x="22737" y="15559"/>
                </a:cubicBezTo>
                <a:cubicBezTo>
                  <a:pt x="22465" y="15463"/>
                  <a:pt x="22178" y="15417"/>
                  <a:pt x="21891" y="15417"/>
                </a:cubicBezTo>
                <a:cubicBezTo>
                  <a:pt x="21123" y="15417"/>
                  <a:pt x="20350" y="15747"/>
                  <a:pt x="19848" y="16333"/>
                </a:cubicBezTo>
                <a:cubicBezTo>
                  <a:pt x="19520" y="16715"/>
                  <a:pt x="19325" y="17177"/>
                  <a:pt x="19272" y="17654"/>
                </a:cubicBezTo>
                <a:lnTo>
                  <a:pt x="16808" y="17654"/>
                </a:lnTo>
                <a:cubicBezTo>
                  <a:pt x="16712" y="14576"/>
                  <a:pt x="14743" y="11825"/>
                  <a:pt x="11822" y="10785"/>
                </a:cubicBezTo>
                <a:cubicBezTo>
                  <a:pt x="11004" y="10494"/>
                  <a:pt x="10149" y="10354"/>
                  <a:pt x="9298" y="10354"/>
                </a:cubicBezTo>
                <a:cubicBezTo>
                  <a:pt x="7040" y="10354"/>
                  <a:pt x="4803" y="11338"/>
                  <a:pt x="3328" y="13101"/>
                </a:cubicBezTo>
                <a:cubicBezTo>
                  <a:pt x="1296" y="15530"/>
                  <a:pt x="1003" y="19049"/>
                  <a:pt x="2639" y="21766"/>
                </a:cubicBezTo>
                <a:cubicBezTo>
                  <a:pt x="3290" y="22847"/>
                  <a:pt x="4193" y="23711"/>
                  <a:pt x="5241" y="24323"/>
                </a:cubicBezTo>
                <a:lnTo>
                  <a:pt x="3751" y="26557"/>
                </a:lnTo>
                <a:lnTo>
                  <a:pt x="3682" y="26659"/>
                </a:lnTo>
                <a:cubicBezTo>
                  <a:pt x="3664" y="26653"/>
                  <a:pt x="3645" y="26648"/>
                  <a:pt x="3628" y="26641"/>
                </a:cubicBezTo>
                <a:cubicBezTo>
                  <a:pt x="3392" y="26572"/>
                  <a:pt x="3144" y="26539"/>
                  <a:pt x="2894" y="26539"/>
                </a:cubicBezTo>
                <a:cubicBezTo>
                  <a:pt x="2095" y="26539"/>
                  <a:pt x="1276" y="26879"/>
                  <a:pt x="764" y="27477"/>
                </a:cubicBezTo>
                <a:cubicBezTo>
                  <a:pt x="97" y="28255"/>
                  <a:pt x="0" y="29412"/>
                  <a:pt x="577" y="30270"/>
                </a:cubicBezTo>
                <a:cubicBezTo>
                  <a:pt x="1046" y="30968"/>
                  <a:pt x="1816" y="31318"/>
                  <a:pt x="2620" y="31318"/>
                </a:cubicBezTo>
                <a:cubicBezTo>
                  <a:pt x="2823" y="31318"/>
                  <a:pt x="3028" y="31296"/>
                  <a:pt x="3231" y="31251"/>
                </a:cubicBezTo>
                <a:cubicBezTo>
                  <a:pt x="3338" y="31226"/>
                  <a:pt x="3442" y="31197"/>
                  <a:pt x="3544" y="31163"/>
                </a:cubicBezTo>
                <a:cubicBezTo>
                  <a:pt x="4415" y="32545"/>
                  <a:pt x="5286" y="33929"/>
                  <a:pt x="6157" y="35311"/>
                </a:cubicBezTo>
                <a:lnTo>
                  <a:pt x="6451" y="35781"/>
                </a:lnTo>
                <a:cubicBezTo>
                  <a:pt x="5985" y="36061"/>
                  <a:pt x="5561" y="36415"/>
                  <a:pt x="5202" y="36840"/>
                </a:cubicBezTo>
                <a:cubicBezTo>
                  <a:pt x="3829" y="38454"/>
                  <a:pt x="3632" y="40825"/>
                  <a:pt x="4726" y="42640"/>
                </a:cubicBezTo>
                <a:cubicBezTo>
                  <a:pt x="5650" y="44176"/>
                  <a:pt x="7341" y="45054"/>
                  <a:pt x="9089" y="45054"/>
                </a:cubicBezTo>
                <a:cubicBezTo>
                  <a:pt x="9416" y="45054"/>
                  <a:pt x="9746" y="45023"/>
                  <a:pt x="10072" y="44960"/>
                </a:cubicBezTo>
                <a:cubicBezTo>
                  <a:pt x="12362" y="44516"/>
                  <a:pt x="14087" y="42510"/>
                  <a:pt x="14191" y="40194"/>
                </a:cubicBezTo>
                <a:lnTo>
                  <a:pt x="19395" y="40194"/>
                </a:lnTo>
                <a:cubicBezTo>
                  <a:pt x="19416" y="40593"/>
                  <a:pt x="19538" y="40988"/>
                  <a:pt x="19769" y="41333"/>
                </a:cubicBezTo>
                <a:cubicBezTo>
                  <a:pt x="20237" y="42031"/>
                  <a:pt x="21011" y="42385"/>
                  <a:pt x="21816" y="42385"/>
                </a:cubicBezTo>
                <a:cubicBezTo>
                  <a:pt x="22019" y="42385"/>
                  <a:pt x="22223" y="42363"/>
                  <a:pt x="22426" y="42318"/>
                </a:cubicBezTo>
                <a:cubicBezTo>
                  <a:pt x="22633" y="42273"/>
                  <a:pt x="22833" y="42204"/>
                  <a:pt x="23022" y="42117"/>
                </a:cubicBezTo>
                <a:cubicBezTo>
                  <a:pt x="23645" y="43162"/>
                  <a:pt x="24265" y="44207"/>
                  <a:pt x="24887" y="45252"/>
                </a:cubicBezTo>
                <a:cubicBezTo>
                  <a:pt x="24980" y="45406"/>
                  <a:pt x="25072" y="45560"/>
                  <a:pt x="25163" y="45715"/>
                </a:cubicBezTo>
                <a:cubicBezTo>
                  <a:pt x="25170" y="45724"/>
                  <a:pt x="25177" y="45734"/>
                  <a:pt x="25188" y="45741"/>
                </a:cubicBezTo>
                <a:cubicBezTo>
                  <a:pt x="24447" y="46113"/>
                  <a:pt x="23778" y="46629"/>
                  <a:pt x="23240" y="47276"/>
                </a:cubicBezTo>
                <a:cubicBezTo>
                  <a:pt x="21622" y="49214"/>
                  <a:pt x="21430" y="52058"/>
                  <a:pt x="22802" y="54183"/>
                </a:cubicBezTo>
                <a:cubicBezTo>
                  <a:pt x="23369" y="55061"/>
                  <a:pt x="24144" y="55741"/>
                  <a:pt x="25032" y="56199"/>
                </a:cubicBezTo>
                <a:cubicBezTo>
                  <a:pt x="24376" y="57307"/>
                  <a:pt x="23722" y="58416"/>
                  <a:pt x="23067" y="59525"/>
                </a:cubicBezTo>
                <a:cubicBezTo>
                  <a:pt x="23029" y="59585"/>
                  <a:pt x="22995" y="59648"/>
                  <a:pt x="22957" y="59709"/>
                </a:cubicBezTo>
                <a:cubicBezTo>
                  <a:pt x="22828" y="59643"/>
                  <a:pt x="22693" y="59586"/>
                  <a:pt x="22551" y="59545"/>
                </a:cubicBezTo>
                <a:cubicBezTo>
                  <a:pt x="22303" y="59471"/>
                  <a:pt x="22045" y="59435"/>
                  <a:pt x="21788" y="59435"/>
                </a:cubicBezTo>
                <a:cubicBezTo>
                  <a:pt x="20997" y="59435"/>
                  <a:pt x="20207" y="59774"/>
                  <a:pt x="19687" y="60380"/>
                </a:cubicBezTo>
                <a:cubicBezTo>
                  <a:pt x="19369" y="60751"/>
                  <a:pt x="19185" y="61206"/>
                  <a:pt x="19138" y="61673"/>
                </a:cubicBezTo>
                <a:lnTo>
                  <a:pt x="12450" y="61673"/>
                </a:lnTo>
                <a:cubicBezTo>
                  <a:pt x="12457" y="61591"/>
                  <a:pt x="12462" y="61511"/>
                  <a:pt x="12463" y="61429"/>
                </a:cubicBezTo>
                <a:cubicBezTo>
                  <a:pt x="12444" y="60066"/>
                  <a:pt x="11604" y="58843"/>
                  <a:pt x="10309" y="58385"/>
                </a:cubicBezTo>
                <a:cubicBezTo>
                  <a:pt x="9947" y="58257"/>
                  <a:pt x="9570" y="58196"/>
                  <a:pt x="9195" y="58196"/>
                </a:cubicBezTo>
                <a:cubicBezTo>
                  <a:pt x="8206" y="58196"/>
                  <a:pt x="7226" y="58622"/>
                  <a:pt x="6571" y="59386"/>
                </a:cubicBezTo>
                <a:cubicBezTo>
                  <a:pt x="5677" y="60430"/>
                  <a:pt x="5541" y="61958"/>
                  <a:pt x="6247" y="63137"/>
                </a:cubicBezTo>
                <a:cubicBezTo>
                  <a:pt x="6848" y="64141"/>
                  <a:pt x="7954" y="64702"/>
                  <a:pt x="9093" y="64702"/>
                </a:cubicBezTo>
                <a:cubicBezTo>
                  <a:pt x="9302" y="64702"/>
                  <a:pt x="9513" y="64683"/>
                  <a:pt x="9721" y="64644"/>
                </a:cubicBezTo>
                <a:cubicBezTo>
                  <a:pt x="11066" y="64395"/>
                  <a:pt x="12130" y="63337"/>
                  <a:pt x="12397" y="62029"/>
                </a:cubicBezTo>
                <a:lnTo>
                  <a:pt x="19129" y="62029"/>
                </a:lnTo>
                <a:cubicBezTo>
                  <a:pt x="19149" y="62427"/>
                  <a:pt x="19267" y="62822"/>
                  <a:pt x="19492" y="63170"/>
                </a:cubicBezTo>
                <a:cubicBezTo>
                  <a:pt x="19955" y="63894"/>
                  <a:pt x="20758" y="64262"/>
                  <a:pt x="21584" y="64262"/>
                </a:cubicBezTo>
                <a:cubicBezTo>
                  <a:pt x="21781" y="64262"/>
                  <a:pt x="21981" y="64241"/>
                  <a:pt x="22177" y="64199"/>
                </a:cubicBezTo>
                <a:cubicBezTo>
                  <a:pt x="23339" y="63946"/>
                  <a:pt x="24216" y="62977"/>
                  <a:pt x="24233" y="61772"/>
                </a:cubicBezTo>
                <a:cubicBezTo>
                  <a:pt x="24223" y="61068"/>
                  <a:pt x="23894" y="60415"/>
                  <a:pt x="23370" y="59980"/>
                </a:cubicBezTo>
                <a:cubicBezTo>
                  <a:pt x="24032" y="58861"/>
                  <a:pt x="24692" y="57744"/>
                  <a:pt x="25354" y="56624"/>
                </a:cubicBezTo>
                <a:cubicBezTo>
                  <a:pt x="25397" y="56552"/>
                  <a:pt x="25441" y="56477"/>
                  <a:pt x="25483" y="56405"/>
                </a:cubicBezTo>
                <a:cubicBezTo>
                  <a:pt x="26227" y="56715"/>
                  <a:pt x="27034" y="56876"/>
                  <a:pt x="27853" y="56876"/>
                </a:cubicBezTo>
                <a:cubicBezTo>
                  <a:pt x="28288" y="56876"/>
                  <a:pt x="28726" y="56831"/>
                  <a:pt x="29160" y="56738"/>
                </a:cubicBezTo>
                <a:cubicBezTo>
                  <a:pt x="31846" y="56161"/>
                  <a:pt x="33858" y="53883"/>
                  <a:pt x="34000" y="51146"/>
                </a:cubicBezTo>
                <a:lnTo>
                  <a:pt x="37301" y="51146"/>
                </a:lnTo>
                <a:cubicBezTo>
                  <a:pt x="37323" y="51702"/>
                  <a:pt x="37478" y="52257"/>
                  <a:pt x="37774" y="52753"/>
                </a:cubicBezTo>
                <a:cubicBezTo>
                  <a:pt x="38411" y="53816"/>
                  <a:pt x="39585" y="54413"/>
                  <a:pt x="40792" y="54413"/>
                </a:cubicBezTo>
                <a:cubicBezTo>
                  <a:pt x="41013" y="54413"/>
                  <a:pt x="41236" y="54393"/>
                  <a:pt x="41457" y="54352"/>
                </a:cubicBezTo>
                <a:cubicBezTo>
                  <a:pt x="41737" y="54301"/>
                  <a:pt x="42006" y="54216"/>
                  <a:pt x="42262" y="54101"/>
                </a:cubicBezTo>
                <a:cubicBezTo>
                  <a:pt x="43316" y="55884"/>
                  <a:pt x="44372" y="57668"/>
                  <a:pt x="45426" y="59451"/>
                </a:cubicBezTo>
                <a:lnTo>
                  <a:pt x="45852" y="60172"/>
                </a:lnTo>
                <a:cubicBezTo>
                  <a:pt x="45638" y="60308"/>
                  <a:pt x="45444" y="60470"/>
                  <a:pt x="45282" y="60661"/>
                </a:cubicBezTo>
                <a:cubicBezTo>
                  <a:pt x="44616" y="61438"/>
                  <a:pt x="44519" y="62595"/>
                  <a:pt x="45095" y="63453"/>
                </a:cubicBezTo>
                <a:cubicBezTo>
                  <a:pt x="45563" y="64149"/>
                  <a:pt x="46331" y="64498"/>
                  <a:pt x="47132" y="64498"/>
                </a:cubicBezTo>
                <a:cubicBezTo>
                  <a:pt x="47337" y="64498"/>
                  <a:pt x="47543" y="64475"/>
                  <a:pt x="47747" y="64430"/>
                </a:cubicBezTo>
                <a:cubicBezTo>
                  <a:pt x="48903" y="64173"/>
                  <a:pt x="49805" y="63254"/>
                  <a:pt x="49823" y="62036"/>
                </a:cubicBezTo>
                <a:cubicBezTo>
                  <a:pt x="49809" y="61015"/>
                  <a:pt x="49128" y="60114"/>
                  <a:pt x="48146" y="59825"/>
                </a:cubicBezTo>
                <a:cubicBezTo>
                  <a:pt x="47911" y="59757"/>
                  <a:pt x="47664" y="59723"/>
                  <a:pt x="47414" y="59723"/>
                </a:cubicBezTo>
                <a:cubicBezTo>
                  <a:pt x="47062" y="59723"/>
                  <a:pt x="46706" y="59789"/>
                  <a:pt x="46375" y="59914"/>
                </a:cubicBezTo>
                <a:cubicBezTo>
                  <a:pt x="45301" y="58100"/>
                  <a:pt x="44229" y="56286"/>
                  <a:pt x="43154" y="54471"/>
                </a:cubicBezTo>
                <a:cubicBezTo>
                  <a:pt x="43025" y="54254"/>
                  <a:pt x="42898" y="54038"/>
                  <a:pt x="42769" y="53819"/>
                </a:cubicBezTo>
                <a:cubicBezTo>
                  <a:pt x="43668" y="53223"/>
                  <a:pt x="44278" y="52235"/>
                  <a:pt x="44354" y="51123"/>
                </a:cubicBezTo>
                <a:cubicBezTo>
                  <a:pt x="46403" y="51148"/>
                  <a:pt x="48452" y="51172"/>
                  <a:pt x="50500" y="51197"/>
                </a:cubicBezTo>
                <a:cubicBezTo>
                  <a:pt x="50751" y="51199"/>
                  <a:pt x="50998" y="51203"/>
                  <a:pt x="51249" y="51206"/>
                </a:cubicBezTo>
                <a:cubicBezTo>
                  <a:pt x="51264" y="51612"/>
                  <a:pt x="51384" y="52017"/>
                  <a:pt x="51611" y="52373"/>
                </a:cubicBezTo>
                <a:cubicBezTo>
                  <a:pt x="52074" y="53096"/>
                  <a:pt x="52874" y="53465"/>
                  <a:pt x="53699" y="53465"/>
                </a:cubicBezTo>
                <a:cubicBezTo>
                  <a:pt x="53897" y="53465"/>
                  <a:pt x="54098" y="53443"/>
                  <a:pt x="54295" y="53400"/>
                </a:cubicBezTo>
                <a:cubicBezTo>
                  <a:pt x="55457" y="53147"/>
                  <a:pt x="56335" y="52180"/>
                  <a:pt x="56351" y="50975"/>
                </a:cubicBezTo>
                <a:cubicBezTo>
                  <a:pt x="56337" y="49954"/>
                  <a:pt x="55653" y="49038"/>
                  <a:pt x="54669" y="48747"/>
                </a:cubicBezTo>
                <a:cubicBezTo>
                  <a:pt x="54422" y="48673"/>
                  <a:pt x="54165" y="48637"/>
                  <a:pt x="53908" y="48637"/>
                </a:cubicBezTo>
                <a:cubicBezTo>
                  <a:pt x="53117" y="48637"/>
                  <a:pt x="52325" y="48976"/>
                  <a:pt x="51805" y="49581"/>
                </a:cubicBezTo>
                <a:cubicBezTo>
                  <a:pt x="51484" y="49958"/>
                  <a:pt x="51299" y="50419"/>
                  <a:pt x="51255" y="50893"/>
                </a:cubicBezTo>
                <a:cubicBezTo>
                  <a:pt x="49203" y="50869"/>
                  <a:pt x="47151" y="50844"/>
                  <a:pt x="45097" y="50820"/>
                </a:cubicBezTo>
                <a:cubicBezTo>
                  <a:pt x="44851" y="50817"/>
                  <a:pt x="44603" y="50813"/>
                  <a:pt x="44356" y="50812"/>
                </a:cubicBezTo>
                <a:cubicBezTo>
                  <a:pt x="44287" y="49419"/>
                  <a:pt x="43406" y="48185"/>
                  <a:pt x="42072" y="47713"/>
                </a:cubicBezTo>
                <a:cubicBezTo>
                  <a:pt x="41690" y="47578"/>
                  <a:pt x="41290" y="47513"/>
                  <a:pt x="40892" y="47513"/>
                </a:cubicBezTo>
                <a:cubicBezTo>
                  <a:pt x="39846" y="47513"/>
                  <a:pt x="38809" y="47963"/>
                  <a:pt x="38116" y="48774"/>
                </a:cubicBezTo>
                <a:cubicBezTo>
                  <a:pt x="37626" y="49348"/>
                  <a:pt x="37350" y="50057"/>
                  <a:pt x="37302" y="50784"/>
                </a:cubicBezTo>
                <a:lnTo>
                  <a:pt x="34005" y="50784"/>
                </a:lnTo>
                <a:cubicBezTo>
                  <a:pt x="33940" y="48308"/>
                  <a:pt x="32298" y="46085"/>
                  <a:pt x="29924" y="45333"/>
                </a:cubicBezTo>
                <a:cubicBezTo>
                  <a:pt x="29325" y="45142"/>
                  <a:pt x="28703" y="45051"/>
                  <a:pt x="28081" y="45051"/>
                </a:cubicBezTo>
                <a:cubicBezTo>
                  <a:pt x="27272" y="45051"/>
                  <a:pt x="26464" y="45207"/>
                  <a:pt x="25712" y="45503"/>
                </a:cubicBezTo>
                <a:cubicBezTo>
                  <a:pt x="25073" y="44431"/>
                  <a:pt x="24436" y="43359"/>
                  <a:pt x="23797" y="42288"/>
                </a:cubicBezTo>
                <a:cubicBezTo>
                  <a:pt x="23705" y="42133"/>
                  <a:pt x="23614" y="41980"/>
                  <a:pt x="23522" y="41825"/>
                </a:cubicBezTo>
                <a:cubicBezTo>
                  <a:pt x="23520" y="41824"/>
                  <a:pt x="23518" y="41821"/>
                  <a:pt x="23517" y="41819"/>
                </a:cubicBezTo>
                <a:cubicBezTo>
                  <a:pt x="24104" y="41376"/>
                  <a:pt x="24487" y="40705"/>
                  <a:pt x="24499" y="39914"/>
                </a:cubicBezTo>
                <a:cubicBezTo>
                  <a:pt x="24487" y="39138"/>
                  <a:pt x="24091" y="38428"/>
                  <a:pt x="23471" y="38006"/>
                </a:cubicBezTo>
                <a:cubicBezTo>
                  <a:pt x="24387" y="36555"/>
                  <a:pt x="25304" y="35103"/>
                  <a:pt x="26220" y="33652"/>
                </a:cubicBezTo>
                <a:cubicBezTo>
                  <a:pt x="26313" y="33505"/>
                  <a:pt x="26406" y="33358"/>
                  <a:pt x="26499" y="33209"/>
                </a:cubicBezTo>
                <a:cubicBezTo>
                  <a:pt x="27007" y="33393"/>
                  <a:pt x="27549" y="33489"/>
                  <a:pt x="28096" y="33489"/>
                </a:cubicBezTo>
                <a:cubicBezTo>
                  <a:pt x="28397" y="33489"/>
                  <a:pt x="28699" y="33460"/>
                  <a:pt x="28999" y="33400"/>
                </a:cubicBezTo>
                <a:cubicBezTo>
                  <a:pt x="31015" y="32999"/>
                  <a:pt x="32547" y="31253"/>
                  <a:pt x="32669" y="29215"/>
                </a:cubicBezTo>
                <a:cubicBezTo>
                  <a:pt x="34376" y="29154"/>
                  <a:pt x="36086" y="29092"/>
                  <a:pt x="37794" y="29033"/>
                </a:cubicBezTo>
                <a:cubicBezTo>
                  <a:pt x="37972" y="29027"/>
                  <a:pt x="38147" y="29020"/>
                  <a:pt x="38324" y="29014"/>
                </a:cubicBezTo>
                <a:cubicBezTo>
                  <a:pt x="38349" y="29380"/>
                  <a:pt x="38458" y="29744"/>
                  <a:pt x="38656" y="30073"/>
                </a:cubicBezTo>
                <a:cubicBezTo>
                  <a:pt x="39107" y="30829"/>
                  <a:pt x="39941" y="31233"/>
                  <a:pt x="40795" y="31233"/>
                </a:cubicBezTo>
                <a:cubicBezTo>
                  <a:pt x="40966" y="31233"/>
                  <a:pt x="41138" y="31216"/>
                  <a:pt x="41307" y="31184"/>
                </a:cubicBezTo>
                <a:cubicBezTo>
                  <a:pt x="42476" y="30958"/>
                  <a:pt x="43410" y="29978"/>
                  <a:pt x="43425" y="28763"/>
                </a:cubicBezTo>
                <a:cubicBezTo>
                  <a:pt x="43416" y="28001"/>
                  <a:pt x="43064" y="27307"/>
                  <a:pt x="42485" y="26862"/>
                </a:cubicBezTo>
                <a:cubicBezTo>
                  <a:pt x="42991" y="26054"/>
                  <a:pt x="43496" y="25245"/>
                  <a:pt x="44001" y="24436"/>
                </a:cubicBezTo>
                <a:cubicBezTo>
                  <a:pt x="44007" y="24427"/>
                  <a:pt x="44014" y="24416"/>
                  <a:pt x="44020" y="24407"/>
                </a:cubicBezTo>
                <a:cubicBezTo>
                  <a:pt x="45124" y="24970"/>
                  <a:pt x="46361" y="25271"/>
                  <a:pt x="47617" y="25271"/>
                </a:cubicBezTo>
                <a:cubicBezTo>
                  <a:pt x="48133" y="25271"/>
                  <a:pt x="48652" y="25220"/>
                  <a:pt x="49166" y="25116"/>
                </a:cubicBezTo>
                <a:cubicBezTo>
                  <a:pt x="52264" y="24491"/>
                  <a:pt x="54795" y="21985"/>
                  <a:pt x="55318" y="18849"/>
                </a:cubicBezTo>
                <a:cubicBezTo>
                  <a:pt x="55377" y="18491"/>
                  <a:pt x="55410" y="18130"/>
                  <a:pt x="55417" y="17766"/>
                </a:cubicBezTo>
                <a:lnTo>
                  <a:pt x="57777" y="17766"/>
                </a:lnTo>
                <a:cubicBezTo>
                  <a:pt x="57772" y="18215"/>
                  <a:pt x="57893" y="18665"/>
                  <a:pt x="58143" y="19056"/>
                </a:cubicBezTo>
                <a:cubicBezTo>
                  <a:pt x="58604" y="19781"/>
                  <a:pt x="59411" y="20152"/>
                  <a:pt x="60239" y="20152"/>
                </a:cubicBezTo>
                <a:cubicBezTo>
                  <a:pt x="60435" y="20152"/>
                  <a:pt x="60633" y="20131"/>
                  <a:pt x="60828" y="20089"/>
                </a:cubicBezTo>
                <a:cubicBezTo>
                  <a:pt x="61002" y="20052"/>
                  <a:pt x="61170" y="19997"/>
                  <a:pt x="61330" y="19927"/>
                </a:cubicBezTo>
                <a:cubicBezTo>
                  <a:pt x="62578" y="21964"/>
                  <a:pt x="63824" y="24002"/>
                  <a:pt x="65073" y="26039"/>
                </a:cubicBezTo>
                <a:cubicBezTo>
                  <a:pt x="65243" y="26317"/>
                  <a:pt x="65415" y="26597"/>
                  <a:pt x="65587" y="26877"/>
                </a:cubicBezTo>
                <a:cubicBezTo>
                  <a:pt x="65318" y="27027"/>
                  <a:pt x="65073" y="27223"/>
                  <a:pt x="64869" y="27460"/>
                </a:cubicBezTo>
                <a:cubicBezTo>
                  <a:pt x="64203" y="28240"/>
                  <a:pt x="64119" y="29388"/>
                  <a:pt x="64673" y="30248"/>
                </a:cubicBezTo>
                <a:cubicBezTo>
                  <a:pt x="65136" y="30971"/>
                  <a:pt x="65934" y="31339"/>
                  <a:pt x="66759" y="31339"/>
                </a:cubicBezTo>
                <a:cubicBezTo>
                  <a:pt x="66958" y="31339"/>
                  <a:pt x="67158" y="31317"/>
                  <a:pt x="67356" y="31274"/>
                </a:cubicBezTo>
                <a:cubicBezTo>
                  <a:pt x="68427" y="31042"/>
                  <a:pt x="69255" y="30206"/>
                  <a:pt x="69393" y="29132"/>
                </a:cubicBezTo>
                <a:cubicBezTo>
                  <a:pt x="71616" y="29182"/>
                  <a:pt x="73841" y="29232"/>
                  <a:pt x="76065" y="29280"/>
                </a:cubicBezTo>
                <a:cubicBezTo>
                  <a:pt x="76380" y="29286"/>
                  <a:pt x="76696" y="29294"/>
                  <a:pt x="77009" y="29300"/>
                </a:cubicBezTo>
                <a:cubicBezTo>
                  <a:pt x="77065" y="29587"/>
                  <a:pt x="77170" y="29864"/>
                  <a:pt x="77334" y="30117"/>
                </a:cubicBezTo>
                <a:cubicBezTo>
                  <a:pt x="77796" y="30841"/>
                  <a:pt x="78600" y="31211"/>
                  <a:pt x="79428" y="31211"/>
                </a:cubicBezTo>
                <a:cubicBezTo>
                  <a:pt x="79625" y="31211"/>
                  <a:pt x="79823" y="31190"/>
                  <a:pt x="80019" y="31148"/>
                </a:cubicBezTo>
                <a:cubicBezTo>
                  <a:pt x="81183" y="30896"/>
                  <a:pt x="82058" y="29922"/>
                  <a:pt x="82076" y="28718"/>
                </a:cubicBezTo>
                <a:cubicBezTo>
                  <a:pt x="82056" y="27698"/>
                  <a:pt x="81371" y="26784"/>
                  <a:pt x="80387" y="26490"/>
                </a:cubicBezTo>
                <a:cubicBezTo>
                  <a:pt x="80138" y="26416"/>
                  <a:pt x="79881" y="26380"/>
                  <a:pt x="79624" y="26380"/>
                </a:cubicBezTo>
                <a:cubicBezTo>
                  <a:pt x="78833" y="26380"/>
                  <a:pt x="78042" y="26719"/>
                  <a:pt x="77523" y="27325"/>
                </a:cubicBezTo>
                <a:cubicBezTo>
                  <a:pt x="77141" y="27771"/>
                  <a:pt x="76952" y="28342"/>
                  <a:pt x="76963" y="28907"/>
                </a:cubicBezTo>
                <a:cubicBezTo>
                  <a:pt x="74715" y="28858"/>
                  <a:pt x="72465" y="28807"/>
                  <a:pt x="70218" y="28758"/>
                </a:cubicBezTo>
                <a:cubicBezTo>
                  <a:pt x="69947" y="28752"/>
                  <a:pt x="69676" y="28748"/>
                  <a:pt x="69402" y="28742"/>
                </a:cubicBezTo>
                <a:cubicBezTo>
                  <a:pt x="69342" y="27767"/>
                  <a:pt x="68672" y="26906"/>
                  <a:pt x="67725" y="26627"/>
                </a:cubicBezTo>
                <a:cubicBezTo>
                  <a:pt x="67478" y="26554"/>
                  <a:pt x="67222" y="26519"/>
                  <a:pt x="66965" y="26519"/>
                </a:cubicBezTo>
                <a:cubicBezTo>
                  <a:pt x="66681" y="26519"/>
                  <a:pt x="66396" y="26562"/>
                  <a:pt x="66124" y="26646"/>
                </a:cubicBezTo>
                <a:cubicBezTo>
                  <a:pt x="64860" y="24581"/>
                  <a:pt x="63594" y="22517"/>
                  <a:pt x="62330" y="20450"/>
                </a:cubicBezTo>
                <a:cubicBezTo>
                  <a:pt x="62165" y="20181"/>
                  <a:pt x="61998" y="19912"/>
                  <a:pt x="61834" y="19641"/>
                </a:cubicBezTo>
                <a:cubicBezTo>
                  <a:pt x="62460" y="19189"/>
                  <a:pt x="62867" y="18476"/>
                  <a:pt x="62878" y="17659"/>
                </a:cubicBezTo>
                <a:cubicBezTo>
                  <a:pt x="62867" y="16894"/>
                  <a:pt x="62482" y="16192"/>
                  <a:pt x="61880" y="15764"/>
                </a:cubicBezTo>
                <a:cubicBezTo>
                  <a:pt x="63098" y="13582"/>
                  <a:pt x="64315" y="11402"/>
                  <a:pt x="65532" y="9219"/>
                </a:cubicBezTo>
                <a:cubicBezTo>
                  <a:pt x="65646" y="9018"/>
                  <a:pt x="65756" y="8816"/>
                  <a:pt x="65869" y="8617"/>
                </a:cubicBezTo>
                <a:cubicBezTo>
                  <a:pt x="66252" y="8835"/>
                  <a:pt x="66693" y="8945"/>
                  <a:pt x="67143" y="8945"/>
                </a:cubicBezTo>
                <a:cubicBezTo>
                  <a:pt x="67342" y="8945"/>
                  <a:pt x="67542" y="8924"/>
                  <a:pt x="67739" y="8881"/>
                </a:cubicBezTo>
                <a:cubicBezTo>
                  <a:pt x="68819" y="8647"/>
                  <a:pt x="69660" y="7810"/>
                  <a:pt x="69791" y="6725"/>
                </a:cubicBezTo>
                <a:lnTo>
                  <a:pt x="76568" y="6725"/>
                </a:lnTo>
                <a:cubicBezTo>
                  <a:pt x="76586" y="7129"/>
                  <a:pt x="76709" y="7529"/>
                  <a:pt x="76943" y="7880"/>
                </a:cubicBezTo>
                <a:cubicBezTo>
                  <a:pt x="77410" y="8573"/>
                  <a:pt x="78175" y="8916"/>
                  <a:pt x="78973" y="8916"/>
                </a:cubicBezTo>
                <a:cubicBezTo>
                  <a:pt x="79179" y="8916"/>
                  <a:pt x="79388" y="8893"/>
                  <a:pt x="79595" y="8847"/>
                </a:cubicBezTo>
                <a:cubicBezTo>
                  <a:pt x="80749" y="8589"/>
                  <a:pt x="81656" y="7684"/>
                  <a:pt x="81672" y="6463"/>
                </a:cubicBezTo>
                <a:cubicBezTo>
                  <a:pt x="81658" y="5441"/>
                  <a:pt x="80979" y="4546"/>
                  <a:pt x="79997" y="4257"/>
                </a:cubicBezTo>
                <a:cubicBezTo>
                  <a:pt x="79765" y="4189"/>
                  <a:pt x="79520" y="4156"/>
                  <a:pt x="79272" y="4156"/>
                </a:cubicBezTo>
                <a:cubicBezTo>
                  <a:pt x="78472" y="4156"/>
                  <a:pt x="77646" y="4500"/>
                  <a:pt x="77133" y="5093"/>
                </a:cubicBezTo>
                <a:cubicBezTo>
                  <a:pt x="76820" y="5454"/>
                  <a:pt x="76632" y="5899"/>
                  <a:pt x="76581" y="6357"/>
                </a:cubicBezTo>
                <a:lnTo>
                  <a:pt x="69806" y="6357"/>
                </a:lnTo>
                <a:cubicBezTo>
                  <a:pt x="69748" y="5380"/>
                  <a:pt x="69079" y="4519"/>
                  <a:pt x="68129" y="4239"/>
                </a:cubicBezTo>
                <a:cubicBezTo>
                  <a:pt x="67885" y="4168"/>
                  <a:pt x="67632" y="4133"/>
                  <a:pt x="67377" y="4133"/>
                </a:cubicBezTo>
                <a:cubicBezTo>
                  <a:pt x="66583" y="4133"/>
                  <a:pt x="65783" y="4470"/>
                  <a:pt x="65265" y="5075"/>
                </a:cubicBezTo>
                <a:cubicBezTo>
                  <a:pt x="64601" y="5850"/>
                  <a:pt x="64512" y="6999"/>
                  <a:pt x="65068" y="7858"/>
                </a:cubicBezTo>
                <a:cubicBezTo>
                  <a:pt x="65177" y="8028"/>
                  <a:pt x="65305" y="8177"/>
                  <a:pt x="65446" y="8307"/>
                </a:cubicBezTo>
                <a:cubicBezTo>
                  <a:pt x="64223" y="10499"/>
                  <a:pt x="62998" y="12688"/>
                  <a:pt x="61776" y="14880"/>
                </a:cubicBezTo>
                <a:cubicBezTo>
                  <a:pt x="61659" y="15089"/>
                  <a:pt x="61543" y="15299"/>
                  <a:pt x="61424" y="15508"/>
                </a:cubicBezTo>
                <a:cubicBezTo>
                  <a:pt x="61351" y="15479"/>
                  <a:pt x="61273" y="15449"/>
                  <a:pt x="61196" y="15427"/>
                </a:cubicBezTo>
                <a:cubicBezTo>
                  <a:pt x="60946" y="15351"/>
                  <a:pt x="60687" y="15315"/>
                  <a:pt x="60428" y="15315"/>
                </a:cubicBezTo>
                <a:cubicBezTo>
                  <a:pt x="59638" y="15315"/>
                  <a:pt x="58851" y="15656"/>
                  <a:pt x="58332" y="16262"/>
                </a:cubicBezTo>
                <a:cubicBezTo>
                  <a:pt x="58021" y="16624"/>
                  <a:pt x="57838" y="17068"/>
                  <a:pt x="57786" y="17526"/>
                </a:cubicBezTo>
                <a:lnTo>
                  <a:pt x="55415" y="17526"/>
                </a:lnTo>
                <a:cubicBezTo>
                  <a:pt x="55359" y="14347"/>
                  <a:pt x="53326" y="11479"/>
                  <a:pt x="50302" y="10438"/>
                </a:cubicBezTo>
                <a:cubicBezTo>
                  <a:pt x="49484" y="10157"/>
                  <a:pt x="48634" y="10022"/>
                  <a:pt x="47788" y="10022"/>
                </a:cubicBezTo>
                <a:cubicBezTo>
                  <a:pt x="46395" y="10022"/>
                  <a:pt x="45012" y="10388"/>
                  <a:pt x="43801" y="11076"/>
                </a:cubicBezTo>
                <a:cubicBezTo>
                  <a:pt x="43403" y="10374"/>
                  <a:pt x="43005" y="9671"/>
                  <a:pt x="42607" y="8970"/>
                </a:cubicBezTo>
                <a:cubicBezTo>
                  <a:pt x="42549" y="8867"/>
                  <a:pt x="42491" y="8765"/>
                  <a:pt x="42433" y="8662"/>
                </a:cubicBezTo>
                <a:cubicBezTo>
                  <a:pt x="42948" y="8223"/>
                  <a:pt x="43278" y="7596"/>
                  <a:pt x="43289" y="6863"/>
                </a:cubicBezTo>
                <a:cubicBezTo>
                  <a:pt x="43274" y="5841"/>
                  <a:pt x="42593" y="4940"/>
                  <a:pt x="41611" y="4651"/>
                </a:cubicBezTo>
                <a:cubicBezTo>
                  <a:pt x="41376" y="4581"/>
                  <a:pt x="41127" y="4547"/>
                  <a:pt x="40877" y="4547"/>
                </a:cubicBezTo>
                <a:cubicBezTo>
                  <a:pt x="40079" y="4547"/>
                  <a:pt x="39259" y="4888"/>
                  <a:pt x="38747" y="5487"/>
                </a:cubicBezTo>
                <a:cubicBezTo>
                  <a:pt x="38498" y="5774"/>
                  <a:pt x="38331" y="6116"/>
                  <a:pt x="38245" y="6476"/>
                </a:cubicBezTo>
                <a:lnTo>
                  <a:pt x="34605" y="6476"/>
                </a:lnTo>
                <a:cubicBezTo>
                  <a:pt x="34617" y="6325"/>
                  <a:pt x="34624" y="6173"/>
                  <a:pt x="34625" y="6019"/>
                </a:cubicBezTo>
                <a:cubicBezTo>
                  <a:pt x="34606" y="3425"/>
                  <a:pt x="32895" y="1076"/>
                  <a:pt x="30413" y="290"/>
                </a:cubicBezTo>
                <a:cubicBezTo>
                  <a:pt x="29796" y="95"/>
                  <a:pt x="29157" y="1"/>
                  <a:pt x="28519" y="1"/>
                </a:cubicBezTo>
                <a:close/>
              </a:path>
            </a:pathLst>
          </a:custGeom>
          <a:gradFill>
            <a:gsLst>
              <a:gs pos="0">
                <a:srgbClr val="FDE8FA">
                  <a:alpha val="0"/>
                </a:srgbClr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Menu</a:t>
            </a:r>
            <a:endParaRPr dirty="0"/>
          </a:p>
        </p:txBody>
      </p:sp>
      <p:sp>
        <p:nvSpPr>
          <p:cNvPr id="481" name="Google Shape;481;p42"/>
          <p:cNvSpPr txBox="1">
            <a:spLocks noGrp="1"/>
          </p:cNvSpPr>
          <p:nvPr>
            <p:ph type="subTitle" idx="2"/>
          </p:nvPr>
        </p:nvSpPr>
        <p:spPr>
          <a:xfrm>
            <a:off x="720000" y="1289710"/>
            <a:ext cx="6991440" cy="19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Menu: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Mencakup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menampilkan</a:t>
            </a:r>
            <a:r>
              <a:rPr lang="en-ID" dirty="0"/>
              <a:t> menu dan </a:t>
            </a:r>
            <a:r>
              <a:rPr lang="en-ID" dirty="0" err="1"/>
              <a:t>pesan-pesan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layar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efek</a:t>
            </a:r>
            <a:r>
              <a:rPr lang="en-ID" dirty="0"/>
              <a:t> loading </a:t>
            </a:r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tindakan</a:t>
            </a:r>
            <a:r>
              <a:rPr lang="en-ID" dirty="0"/>
              <a:t> yang </a:t>
            </a:r>
            <a:r>
              <a:rPr lang="en-ID" dirty="0" err="1"/>
              <a:t>sedang</a:t>
            </a:r>
            <a:r>
              <a:rPr lang="en-ID" dirty="0"/>
              <a:t> </a:t>
            </a:r>
            <a:r>
              <a:rPr lang="en-ID" dirty="0" err="1"/>
              <a:t>berlangsung</a:t>
            </a:r>
            <a:r>
              <a:rPr lang="en-ID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429114-C23F-E6B4-ED93-7E27D4871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56" y="1476642"/>
            <a:ext cx="6629975" cy="2629128"/>
          </a:xfrm>
          <a:prstGeom prst="rect">
            <a:avLst/>
          </a:prstGeom>
        </p:spPr>
      </p:pic>
      <p:sp>
        <p:nvSpPr>
          <p:cNvPr id="8" name="Google Shape;469;p41">
            <a:extLst>
              <a:ext uri="{FF2B5EF4-FFF2-40B4-BE49-F238E27FC236}">
                <a16:creationId xmlns:a16="http://schemas.microsoft.com/office/drawing/2014/main" id="{60371DA5-6770-5511-D6DE-01F0ACAF21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6558" y="336690"/>
            <a:ext cx="5518690" cy="10356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KendaraanDarat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3"/>
          <p:cNvSpPr txBox="1">
            <a:spLocks noGrp="1"/>
          </p:cNvSpPr>
          <p:nvPr>
            <p:ph type="title"/>
          </p:nvPr>
        </p:nvSpPr>
        <p:spPr>
          <a:xfrm>
            <a:off x="333840" y="347248"/>
            <a:ext cx="795672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Penjelasan Class KendaraanDarat</a:t>
            </a:r>
            <a:endParaRPr sz="3200" dirty="0"/>
          </a:p>
        </p:txBody>
      </p:sp>
      <p:sp>
        <p:nvSpPr>
          <p:cNvPr id="632" name="Google Shape;632;p53"/>
          <p:cNvSpPr txBox="1">
            <a:spLocks noGrp="1"/>
          </p:cNvSpPr>
          <p:nvPr>
            <p:ph type="subTitle" idx="3"/>
          </p:nvPr>
        </p:nvSpPr>
        <p:spPr>
          <a:xfrm>
            <a:off x="333840" y="1169218"/>
            <a:ext cx="8139600" cy="24457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</a:t>
            </a:r>
            <a:r>
              <a:rPr lang="en-ID" dirty="0" err="1"/>
              <a:t>KendaraanDarat</a:t>
            </a:r>
            <a:r>
              <a:rPr lang="en-ID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kendaraan</a:t>
            </a:r>
            <a:r>
              <a:rPr lang="en-ID" dirty="0"/>
              <a:t> </a:t>
            </a:r>
            <a:r>
              <a:rPr lang="en-ID" dirty="0" err="1"/>
              <a:t>darat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Menyimpan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kendaraan</a:t>
            </a:r>
            <a:r>
              <a:rPr lang="en-ID" dirty="0"/>
              <a:t> </a:t>
            </a:r>
            <a:r>
              <a:rPr lang="en-ID" dirty="0" err="1"/>
              <a:t>darat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nama</a:t>
            </a:r>
            <a:r>
              <a:rPr lang="en-ID" dirty="0"/>
              <a:t>, </a:t>
            </a:r>
            <a:r>
              <a:rPr lang="en-ID" dirty="0" err="1"/>
              <a:t>tahun</a:t>
            </a:r>
            <a:r>
              <a:rPr lang="en-ID" dirty="0"/>
              <a:t> </a:t>
            </a:r>
            <a:r>
              <a:rPr lang="en-ID" dirty="0" err="1"/>
              <a:t>keluaran</a:t>
            </a:r>
            <a:r>
              <a:rPr lang="en-ID" dirty="0"/>
              <a:t>, </a:t>
            </a:r>
            <a:r>
              <a:rPr lang="en-ID" dirty="0" err="1"/>
              <a:t>warna</a:t>
            </a:r>
            <a:r>
              <a:rPr lang="en-ID" dirty="0"/>
              <a:t>, </a:t>
            </a:r>
            <a:r>
              <a:rPr lang="en-ID" dirty="0" err="1"/>
              <a:t>kecepatan</a:t>
            </a:r>
            <a:r>
              <a:rPr lang="en-ID" dirty="0"/>
              <a:t>, </a:t>
            </a:r>
            <a:r>
              <a:rPr lang="en-ID" dirty="0" err="1"/>
              <a:t>bahan</a:t>
            </a:r>
            <a:r>
              <a:rPr lang="en-ID" dirty="0"/>
              <a:t> </a:t>
            </a:r>
            <a:r>
              <a:rPr lang="en-ID" dirty="0" err="1"/>
              <a:t>bakar</a:t>
            </a:r>
            <a:r>
              <a:rPr lang="en-ID" dirty="0"/>
              <a:t>,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roda</a:t>
            </a:r>
            <a:r>
              <a:rPr lang="en-ID" dirty="0"/>
              <a:t>, dan </a:t>
            </a:r>
            <a:r>
              <a:rPr lang="en-ID" dirty="0" err="1"/>
              <a:t>kapasitas</a:t>
            </a:r>
            <a:r>
              <a:rPr lang="en-ID" dirty="0"/>
              <a:t> </a:t>
            </a:r>
            <a:r>
              <a:rPr lang="en-ID" dirty="0" err="1"/>
              <a:t>penumpang</a:t>
            </a:r>
            <a:r>
              <a:rPr lang="en-ID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45FDA328-9512-8D72-6CC0-25ECD935C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96" y="1281169"/>
            <a:ext cx="7731521" cy="3656591"/>
          </a:xfrm>
          <a:prstGeom prst="rect">
            <a:avLst/>
          </a:prstGeom>
        </p:spPr>
      </p:pic>
      <p:sp>
        <p:nvSpPr>
          <p:cNvPr id="21" name="Google Shape;562;p46">
            <a:extLst>
              <a:ext uri="{FF2B5EF4-FFF2-40B4-BE49-F238E27FC236}">
                <a16:creationId xmlns:a16="http://schemas.microsoft.com/office/drawing/2014/main" id="{FA879D83-67B5-6FF3-32E1-2EC6B323C5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496" y="5059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Kereta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Kereta</a:t>
            </a:r>
            <a:endParaRPr dirty="0"/>
          </a:p>
        </p:txBody>
      </p:sp>
      <p:sp>
        <p:nvSpPr>
          <p:cNvPr id="566" name="Google Shape;566;p46"/>
          <p:cNvSpPr txBox="1">
            <a:spLocks noGrp="1"/>
          </p:cNvSpPr>
          <p:nvPr>
            <p:ph type="subTitle" idx="4"/>
          </p:nvPr>
        </p:nvSpPr>
        <p:spPr>
          <a:xfrm>
            <a:off x="720000" y="1289954"/>
            <a:ext cx="7204800" cy="2581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</a:t>
            </a:r>
            <a:r>
              <a:rPr lang="en-ID" dirty="0" err="1"/>
              <a:t>Kereta</a:t>
            </a:r>
            <a:r>
              <a:rPr lang="en-ID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subkelas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KendaraanDarat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atribut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kereta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gerbong</a:t>
            </a:r>
            <a:r>
              <a:rPr lang="en-ID" dirty="0"/>
              <a:t>,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kursi</a:t>
            </a:r>
            <a:r>
              <a:rPr lang="en-ID" dirty="0"/>
              <a:t>,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layanan</a:t>
            </a:r>
            <a:r>
              <a:rPr lang="en-ID" dirty="0"/>
              <a:t> </a:t>
            </a:r>
            <a:r>
              <a:rPr lang="en-ID" dirty="0" err="1"/>
              <a:t>kereta</a:t>
            </a:r>
            <a:r>
              <a:rPr lang="en-ID" dirty="0"/>
              <a:t>, dan </a:t>
            </a:r>
            <a:r>
              <a:rPr lang="en-ID" dirty="0" err="1"/>
              <a:t>rute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menambah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mengurangi</a:t>
            </a:r>
            <a:r>
              <a:rPr lang="en-ID" dirty="0"/>
              <a:t> </a:t>
            </a:r>
            <a:r>
              <a:rPr lang="en-ID" dirty="0" err="1"/>
              <a:t>rute</a:t>
            </a:r>
            <a:r>
              <a:rPr lang="en-ID" dirty="0"/>
              <a:t> </a:t>
            </a:r>
            <a:r>
              <a:rPr lang="en-ID" dirty="0" err="1"/>
              <a:t>kereta</a:t>
            </a:r>
            <a:r>
              <a:rPr lang="en-ID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59167" y="296324"/>
            <a:ext cx="2779104" cy="4044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dirty="0"/>
              <a:t>Class Mobil</a:t>
            </a:r>
            <a:endParaRPr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F4EF829-6E65-5289-421C-03FE30B2E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663" y="152400"/>
            <a:ext cx="6033920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Mobil</a:t>
            </a:r>
            <a:endParaRPr dirty="0"/>
          </a:p>
        </p:txBody>
      </p:sp>
      <p:sp>
        <p:nvSpPr>
          <p:cNvPr id="566" name="Google Shape;566;p46"/>
          <p:cNvSpPr txBox="1">
            <a:spLocks noGrp="1"/>
          </p:cNvSpPr>
          <p:nvPr>
            <p:ph type="subTitle" idx="4"/>
          </p:nvPr>
        </p:nvSpPr>
        <p:spPr>
          <a:xfrm>
            <a:off x="720000" y="1289954"/>
            <a:ext cx="7204800" cy="2581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Mobil: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subkelas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KendaraanDarat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atribut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mobil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mobil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mengontrol</a:t>
            </a:r>
            <a:r>
              <a:rPr lang="en-ID" dirty="0"/>
              <a:t> </a:t>
            </a:r>
            <a:r>
              <a:rPr lang="en-ID" dirty="0" err="1"/>
              <a:t>mobil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startEngine</a:t>
            </a:r>
            <a:r>
              <a:rPr lang="en-ID" dirty="0"/>
              <a:t>, </a:t>
            </a:r>
            <a:r>
              <a:rPr lang="en-ID" dirty="0" err="1"/>
              <a:t>stopEngine</a:t>
            </a:r>
            <a:r>
              <a:rPr lang="en-ID" dirty="0"/>
              <a:t>, </a:t>
            </a:r>
            <a:r>
              <a:rPr lang="en-ID" dirty="0" err="1"/>
              <a:t>maju</a:t>
            </a:r>
            <a:r>
              <a:rPr lang="en-ID" dirty="0"/>
              <a:t>, </a:t>
            </a:r>
            <a:r>
              <a:rPr lang="en-ID" dirty="0" err="1"/>
              <a:t>mundur</a:t>
            </a:r>
            <a:r>
              <a:rPr lang="en-ID" dirty="0"/>
              <a:t>, dan </a:t>
            </a:r>
            <a:r>
              <a:rPr lang="en-ID" dirty="0" err="1"/>
              <a:t>belok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3918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59167" y="296324"/>
            <a:ext cx="2453879" cy="4044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dirty="0"/>
              <a:t>Class MobilBalap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C982CE-3EA1-E9CE-84F5-516174B9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046" y="402336"/>
            <a:ext cx="6459333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91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MobilBalap</a:t>
            </a:r>
            <a:endParaRPr dirty="0"/>
          </a:p>
        </p:txBody>
      </p:sp>
      <p:sp>
        <p:nvSpPr>
          <p:cNvPr id="566" name="Google Shape;566;p46"/>
          <p:cNvSpPr txBox="1">
            <a:spLocks noGrp="1"/>
          </p:cNvSpPr>
          <p:nvPr>
            <p:ph type="subTitle" idx="4"/>
          </p:nvPr>
        </p:nvSpPr>
        <p:spPr>
          <a:xfrm>
            <a:off x="720000" y="1289954"/>
            <a:ext cx="7204800" cy="2581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</a:t>
            </a:r>
            <a:r>
              <a:rPr lang="en-ID" dirty="0" err="1"/>
              <a:t>MobilBalap</a:t>
            </a:r>
            <a:r>
              <a:rPr lang="en-ID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Subkelas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Mobil.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atribut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mobil</a:t>
            </a:r>
            <a:r>
              <a:rPr lang="en-ID" dirty="0"/>
              <a:t> </a:t>
            </a:r>
            <a:r>
              <a:rPr lang="en-ID" dirty="0" err="1"/>
              <a:t>balap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frontWing</a:t>
            </a:r>
            <a:r>
              <a:rPr lang="en-ID" dirty="0"/>
              <a:t> dan </a:t>
            </a:r>
            <a:r>
              <a:rPr lang="en-ID" dirty="0" err="1"/>
              <a:t>rearWing</a:t>
            </a:r>
            <a:r>
              <a:rPr lang="en-ID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tambahan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mengaktifkan</a:t>
            </a:r>
            <a:r>
              <a:rPr lang="en-ID" dirty="0"/>
              <a:t> mode </a:t>
            </a:r>
            <a:r>
              <a:rPr lang="en-ID" dirty="0" err="1"/>
              <a:t>balap</a:t>
            </a:r>
            <a:r>
              <a:rPr lang="en-ID" dirty="0"/>
              <a:t> (race).</a:t>
            </a:r>
          </a:p>
        </p:txBody>
      </p:sp>
    </p:spTree>
    <p:extLst>
      <p:ext uri="{BB962C8B-B14F-4D97-AF65-F5344CB8AC3E}">
        <p14:creationId xmlns:p14="http://schemas.microsoft.com/office/powerpoint/2010/main" val="236703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59167" y="296325"/>
            <a:ext cx="8143585" cy="697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MobilCrossroad (Bagian 1)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A02FA-4C04-29D7-2DF4-F0D17A841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3" y="1295947"/>
            <a:ext cx="8864371" cy="346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21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Anggota Kelompok</a:t>
            </a:r>
            <a:endParaRPr dirty="0"/>
          </a:p>
        </p:txBody>
      </p:sp>
      <p:sp>
        <p:nvSpPr>
          <p:cNvPr id="497" name="Google Shape;497;p44"/>
          <p:cNvSpPr txBox="1">
            <a:spLocks noGrp="1"/>
          </p:cNvSpPr>
          <p:nvPr>
            <p:ph type="subTitle" idx="3"/>
          </p:nvPr>
        </p:nvSpPr>
        <p:spPr>
          <a:xfrm>
            <a:off x="720000" y="2379895"/>
            <a:ext cx="3068100" cy="8975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Muhamad Althaf Atsaqif Dzulfikar</a:t>
            </a:r>
            <a:endParaRPr dirty="0"/>
          </a:p>
        </p:txBody>
      </p:sp>
      <p:sp>
        <p:nvSpPr>
          <p:cNvPr id="498" name="Google Shape;498;p44"/>
          <p:cNvSpPr txBox="1">
            <a:spLocks noGrp="1"/>
          </p:cNvSpPr>
          <p:nvPr>
            <p:ph type="subTitle" idx="4"/>
          </p:nvPr>
        </p:nvSpPr>
        <p:spPr>
          <a:xfrm>
            <a:off x="5355902" y="2509644"/>
            <a:ext cx="30681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Kholik Al-Luthfi</a:t>
            </a:r>
            <a:endParaRPr dirty="0"/>
          </a:p>
        </p:txBody>
      </p:sp>
      <p:sp>
        <p:nvSpPr>
          <p:cNvPr id="499" name="Google Shape;499;p44"/>
          <p:cNvSpPr/>
          <p:nvPr/>
        </p:nvSpPr>
        <p:spPr>
          <a:xfrm>
            <a:off x="1515876" y="1665882"/>
            <a:ext cx="620400" cy="620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01</a:t>
            </a:r>
            <a:endParaRPr sz="2000" b="1" dirty="0"/>
          </a:p>
        </p:txBody>
      </p:sp>
      <p:sp>
        <p:nvSpPr>
          <p:cNvPr id="500" name="Google Shape;500;p44"/>
          <p:cNvSpPr/>
          <p:nvPr/>
        </p:nvSpPr>
        <p:spPr>
          <a:xfrm>
            <a:off x="6601385" y="1665882"/>
            <a:ext cx="620400" cy="620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accent4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02</a:t>
            </a:r>
            <a:endParaRPr sz="2000" b="1" dirty="0"/>
          </a:p>
        </p:txBody>
      </p:sp>
      <p:pic>
        <p:nvPicPr>
          <p:cNvPr id="518" name="Google Shape;51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980625" y="4147699"/>
            <a:ext cx="1163375" cy="99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44"/>
          <p:cNvSpPr/>
          <p:nvPr/>
        </p:nvSpPr>
        <p:spPr>
          <a:xfrm rot="-4659419">
            <a:off x="-675270" y="-654081"/>
            <a:ext cx="1651810" cy="1502778"/>
          </a:xfrm>
          <a:custGeom>
            <a:avLst/>
            <a:gdLst/>
            <a:ahLst/>
            <a:cxnLst/>
            <a:rect l="l" t="t" r="r" b="b"/>
            <a:pathLst>
              <a:path w="82307" h="74881" extrusionOk="0">
                <a:moveTo>
                  <a:pt x="40135" y="3569"/>
                </a:moveTo>
                <a:lnTo>
                  <a:pt x="40135" y="3569"/>
                </a:lnTo>
                <a:cubicBezTo>
                  <a:pt x="39196" y="6942"/>
                  <a:pt x="36551" y="9515"/>
                  <a:pt x="34042" y="11871"/>
                </a:cubicBezTo>
                <a:cubicBezTo>
                  <a:pt x="33322" y="12547"/>
                  <a:pt x="32610" y="13229"/>
                  <a:pt x="31904" y="13917"/>
                </a:cubicBezTo>
                <a:cubicBezTo>
                  <a:pt x="31968" y="13837"/>
                  <a:pt x="32032" y="13756"/>
                  <a:pt x="32096" y="13676"/>
                </a:cubicBezTo>
                <a:cubicBezTo>
                  <a:pt x="34777" y="10308"/>
                  <a:pt x="37457" y="6937"/>
                  <a:pt x="40135" y="3569"/>
                </a:cubicBezTo>
                <a:close/>
                <a:moveTo>
                  <a:pt x="56475" y="3736"/>
                </a:moveTo>
                <a:cubicBezTo>
                  <a:pt x="51905" y="8263"/>
                  <a:pt x="47333" y="12800"/>
                  <a:pt x="42840" y="17412"/>
                </a:cubicBezTo>
                <a:cubicBezTo>
                  <a:pt x="43669" y="16455"/>
                  <a:pt x="44494" y="15496"/>
                  <a:pt x="45320" y="14540"/>
                </a:cubicBezTo>
                <a:cubicBezTo>
                  <a:pt x="48584" y="10756"/>
                  <a:pt x="51859" y="6011"/>
                  <a:pt x="56475" y="3736"/>
                </a:cubicBezTo>
                <a:close/>
                <a:moveTo>
                  <a:pt x="59823" y="7582"/>
                </a:moveTo>
                <a:lnTo>
                  <a:pt x="59823" y="7582"/>
                </a:lnTo>
                <a:cubicBezTo>
                  <a:pt x="56993" y="10517"/>
                  <a:pt x="54159" y="13451"/>
                  <a:pt x="51317" y="16375"/>
                </a:cubicBezTo>
                <a:cubicBezTo>
                  <a:pt x="49649" y="17496"/>
                  <a:pt x="47996" y="18641"/>
                  <a:pt x="46359" y="19806"/>
                </a:cubicBezTo>
                <a:cubicBezTo>
                  <a:pt x="47840" y="18297"/>
                  <a:pt x="49350" y="16812"/>
                  <a:pt x="50892" y="15359"/>
                </a:cubicBezTo>
                <a:cubicBezTo>
                  <a:pt x="53765" y="12650"/>
                  <a:pt x="56744" y="10055"/>
                  <a:pt x="59823" y="7582"/>
                </a:cubicBezTo>
                <a:close/>
                <a:moveTo>
                  <a:pt x="53024" y="4283"/>
                </a:moveTo>
                <a:lnTo>
                  <a:pt x="53024" y="4283"/>
                </a:lnTo>
                <a:cubicBezTo>
                  <a:pt x="44928" y="13147"/>
                  <a:pt x="35596" y="20740"/>
                  <a:pt x="26649" y="28726"/>
                </a:cubicBezTo>
                <a:cubicBezTo>
                  <a:pt x="31149" y="23419"/>
                  <a:pt x="35623" y="18084"/>
                  <a:pt x="39947" y="12632"/>
                </a:cubicBezTo>
                <a:cubicBezTo>
                  <a:pt x="40869" y="11965"/>
                  <a:pt x="41802" y="11308"/>
                  <a:pt x="42740" y="10663"/>
                </a:cubicBezTo>
                <a:cubicBezTo>
                  <a:pt x="46068" y="8380"/>
                  <a:pt x="49501" y="6256"/>
                  <a:pt x="53024" y="4283"/>
                </a:cubicBezTo>
                <a:close/>
                <a:moveTo>
                  <a:pt x="46572" y="1375"/>
                </a:moveTo>
                <a:lnTo>
                  <a:pt x="46572" y="1375"/>
                </a:lnTo>
                <a:cubicBezTo>
                  <a:pt x="45285" y="4459"/>
                  <a:pt x="43403" y="7230"/>
                  <a:pt x="41368" y="9879"/>
                </a:cubicBezTo>
                <a:cubicBezTo>
                  <a:pt x="40728" y="10715"/>
                  <a:pt x="40081" y="11543"/>
                  <a:pt x="39425" y="12369"/>
                </a:cubicBezTo>
                <a:cubicBezTo>
                  <a:pt x="31976" y="17768"/>
                  <a:pt x="25080" y="23925"/>
                  <a:pt x="18880" y="30727"/>
                </a:cubicBezTo>
                <a:cubicBezTo>
                  <a:pt x="19019" y="30512"/>
                  <a:pt x="19158" y="30295"/>
                  <a:pt x="19300" y="30081"/>
                </a:cubicBezTo>
                <a:cubicBezTo>
                  <a:pt x="19775" y="29360"/>
                  <a:pt x="20258" y="28648"/>
                  <a:pt x="20750" y="27945"/>
                </a:cubicBezTo>
                <a:cubicBezTo>
                  <a:pt x="23080" y="25015"/>
                  <a:pt x="25409" y="22086"/>
                  <a:pt x="27741" y="19155"/>
                </a:cubicBezTo>
                <a:cubicBezTo>
                  <a:pt x="28244" y="18591"/>
                  <a:pt x="28753" y="18031"/>
                  <a:pt x="29269" y="17478"/>
                </a:cubicBezTo>
                <a:cubicBezTo>
                  <a:pt x="32363" y="14709"/>
                  <a:pt x="35430" y="11909"/>
                  <a:pt x="38466" y="9077"/>
                </a:cubicBezTo>
                <a:cubicBezTo>
                  <a:pt x="41192" y="6535"/>
                  <a:pt x="43893" y="3967"/>
                  <a:pt x="46572" y="1375"/>
                </a:cubicBezTo>
                <a:close/>
                <a:moveTo>
                  <a:pt x="52969" y="17642"/>
                </a:moveTo>
                <a:cubicBezTo>
                  <a:pt x="49160" y="21198"/>
                  <a:pt x="45408" y="24815"/>
                  <a:pt x="41786" y="28564"/>
                </a:cubicBezTo>
                <a:cubicBezTo>
                  <a:pt x="40443" y="29956"/>
                  <a:pt x="39131" y="31370"/>
                  <a:pt x="37849" y="32803"/>
                </a:cubicBezTo>
                <a:cubicBezTo>
                  <a:pt x="40003" y="30196"/>
                  <a:pt x="42219" y="27640"/>
                  <a:pt x="44563" y="25198"/>
                </a:cubicBezTo>
                <a:cubicBezTo>
                  <a:pt x="47179" y="22477"/>
                  <a:pt x="49965" y="19925"/>
                  <a:pt x="52969" y="17642"/>
                </a:cubicBezTo>
                <a:close/>
                <a:moveTo>
                  <a:pt x="49067" y="32601"/>
                </a:moveTo>
                <a:cubicBezTo>
                  <a:pt x="48775" y="32944"/>
                  <a:pt x="48481" y="33286"/>
                  <a:pt x="48188" y="33628"/>
                </a:cubicBezTo>
                <a:cubicBezTo>
                  <a:pt x="48478" y="33282"/>
                  <a:pt x="48771" y="32940"/>
                  <a:pt x="49067" y="32601"/>
                </a:cubicBezTo>
                <a:close/>
                <a:moveTo>
                  <a:pt x="49514" y="18225"/>
                </a:moveTo>
                <a:cubicBezTo>
                  <a:pt x="44429" y="23439"/>
                  <a:pt x="39307" y="28621"/>
                  <a:pt x="34109" y="33723"/>
                </a:cubicBezTo>
                <a:cubicBezTo>
                  <a:pt x="37350" y="29644"/>
                  <a:pt x="40752" y="25696"/>
                  <a:pt x="44332" y="21913"/>
                </a:cubicBezTo>
                <a:cubicBezTo>
                  <a:pt x="45734" y="20882"/>
                  <a:pt x="47151" y="19870"/>
                  <a:pt x="48579" y="18875"/>
                </a:cubicBezTo>
                <a:cubicBezTo>
                  <a:pt x="48891" y="18657"/>
                  <a:pt x="49202" y="18441"/>
                  <a:pt x="49514" y="18225"/>
                </a:cubicBezTo>
                <a:close/>
                <a:moveTo>
                  <a:pt x="16852" y="32849"/>
                </a:moveTo>
                <a:lnTo>
                  <a:pt x="16852" y="32849"/>
                </a:lnTo>
                <a:cubicBezTo>
                  <a:pt x="16747" y="33021"/>
                  <a:pt x="16644" y="33192"/>
                  <a:pt x="16541" y="33365"/>
                </a:cubicBezTo>
                <a:cubicBezTo>
                  <a:pt x="16258" y="33691"/>
                  <a:pt x="15977" y="34017"/>
                  <a:pt x="15698" y="34346"/>
                </a:cubicBezTo>
                <a:cubicBezTo>
                  <a:pt x="15440" y="34651"/>
                  <a:pt x="15183" y="34958"/>
                  <a:pt x="14928" y="35264"/>
                </a:cubicBezTo>
                <a:cubicBezTo>
                  <a:pt x="15569" y="34460"/>
                  <a:pt x="16212" y="33655"/>
                  <a:pt x="16852" y="32849"/>
                </a:cubicBezTo>
                <a:close/>
                <a:moveTo>
                  <a:pt x="65455" y="25242"/>
                </a:moveTo>
                <a:lnTo>
                  <a:pt x="65455" y="25242"/>
                </a:lnTo>
                <a:cubicBezTo>
                  <a:pt x="64074" y="27573"/>
                  <a:pt x="62676" y="29902"/>
                  <a:pt x="61251" y="32216"/>
                </a:cubicBezTo>
                <a:cubicBezTo>
                  <a:pt x="58899" y="34075"/>
                  <a:pt x="56623" y="36029"/>
                  <a:pt x="54427" y="38068"/>
                </a:cubicBezTo>
                <a:cubicBezTo>
                  <a:pt x="55583" y="36215"/>
                  <a:pt x="56810" y="34416"/>
                  <a:pt x="58116" y="32695"/>
                </a:cubicBezTo>
                <a:cubicBezTo>
                  <a:pt x="60239" y="29899"/>
                  <a:pt x="62658" y="27351"/>
                  <a:pt x="65455" y="25242"/>
                </a:cubicBezTo>
                <a:close/>
                <a:moveTo>
                  <a:pt x="20314" y="35326"/>
                </a:moveTo>
                <a:lnTo>
                  <a:pt x="20314" y="35326"/>
                </a:lnTo>
                <a:cubicBezTo>
                  <a:pt x="19673" y="36061"/>
                  <a:pt x="19033" y="36791"/>
                  <a:pt x="18392" y="37520"/>
                </a:cubicBezTo>
                <a:cubicBezTo>
                  <a:pt x="16885" y="39228"/>
                  <a:pt x="15293" y="40886"/>
                  <a:pt x="13510" y="42278"/>
                </a:cubicBezTo>
                <a:cubicBezTo>
                  <a:pt x="15689" y="39885"/>
                  <a:pt x="17969" y="37577"/>
                  <a:pt x="20314" y="35326"/>
                </a:cubicBezTo>
                <a:close/>
                <a:moveTo>
                  <a:pt x="38174" y="13939"/>
                </a:moveTo>
                <a:lnTo>
                  <a:pt x="38174" y="13939"/>
                </a:lnTo>
                <a:cubicBezTo>
                  <a:pt x="36741" y="15720"/>
                  <a:pt x="35288" y="17488"/>
                  <a:pt x="33834" y="19252"/>
                </a:cubicBezTo>
                <a:cubicBezTo>
                  <a:pt x="30485" y="23318"/>
                  <a:pt x="27117" y="27382"/>
                  <a:pt x="23697" y="31396"/>
                </a:cubicBezTo>
                <a:cubicBezTo>
                  <a:pt x="19738" y="35020"/>
                  <a:pt x="15892" y="38761"/>
                  <a:pt x="12306" y="42765"/>
                </a:cubicBezTo>
                <a:cubicBezTo>
                  <a:pt x="13744" y="39610"/>
                  <a:pt x="15354" y="36537"/>
                  <a:pt x="17125" y="33559"/>
                </a:cubicBezTo>
                <a:cubicBezTo>
                  <a:pt x="19428" y="30895"/>
                  <a:pt x="21837" y="28321"/>
                  <a:pt x="24342" y="25848"/>
                </a:cubicBezTo>
                <a:cubicBezTo>
                  <a:pt x="28675" y="21570"/>
                  <a:pt x="33301" y="17587"/>
                  <a:pt x="38174" y="13939"/>
                </a:cubicBezTo>
                <a:close/>
                <a:moveTo>
                  <a:pt x="14934" y="36163"/>
                </a:moveTo>
                <a:lnTo>
                  <a:pt x="14934" y="36163"/>
                </a:lnTo>
                <a:cubicBezTo>
                  <a:pt x="14354" y="37214"/>
                  <a:pt x="13793" y="38277"/>
                  <a:pt x="13251" y="39350"/>
                </a:cubicBezTo>
                <a:cubicBezTo>
                  <a:pt x="12494" y="40849"/>
                  <a:pt x="11778" y="42369"/>
                  <a:pt x="11104" y="43905"/>
                </a:cubicBezTo>
                <a:cubicBezTo>
                  <a:pt x="10565" y="44213"/>
                  <a:pt x="10007" y="44496"/>
                  <a:pt x="9432" y="44748"/>
                </a:cubicBezTo>
                <a:cubicBezTo>
                  <a:pt x="9245" y="42728"/>
                  <a:pt x="11330" y="40735"/>
                  <a:pt x="12470" y="39258"/>
                </a:cubicBezTo>
                <a:cubicBezTo>
                  <a:pt x="13277" y="38214"/>
                  <a:pt x="14097" y="37182"/>
                  <a:pt x="14934" y="36163"/>
                </a:cubicBezTo>
                <a:close/>
                <a:moveTo>
                  <a:pt x="53102" y="18267"/>
                </a:moveTo>
                <a:lnTo>
                  <a:pt x="53102" y="18267"/>
                </a:lnTo>
                <a:cubicBezTo>
                  <a:pt x="52701" y="20268"/>
                  <a:pt x="51028" y="22000"/>
                  <a:pt x="49845" y="23565"/>
                </a:cubicBezTo>
                <a:lnTo>
                  <a:pt x="45670" y="29089"/>
                </a:lnTo>
                <a:lnTo>
                  <a:pt x="38814" y="38161"/>
                </a:lnTo>
                <a:cubicBezTo>
                  <a:pt x="33882" y="41916"/>
                  <a:pt x="29211" y="46018"/>
                  <a:pt x="24814" y="50393"/>
                </a:cubicBezTo>
                <a:cubicBezTo>
                  <a:pt x="27124" y="47167"/>
                  <a:pt x="29345" y="43865"/>
                  <a:pt x="31794" y="40769"/>
                </a:cubicBezTo>
                <a:cubicBezTo>
                  <a:pt x="37437" y="33629"/>
                  <a:pt x="43805" y="27100"/>
                  <a:pt x="50388" y="20829"/>
                </a:cubicBezTo>
                <a:cubicBezTo>
                  <a:pt x="51288" y="19972"/>
                  <a:pt x="52194" y="19116"/>
                  <a:pt x="53102" y="18267"/>
                </a:cubicBezTo>
                <a:close/>
                <a:moveTo>
                  <a:pt x="15702" y="46226"/>
                </a:moveTo>
                <a:lnTo>
                  <a:pt x="15702" y="46226"/>
                </a:lnTo>
                <a:cubicBezTo>
                  <a:pt x="14002" y="47896"/>
                  <a:pt x="12214" y="49463"/>
                  <a:pt x="10161" y="50622"/>
                </a:cubicBezTo>
                <a:cubicBezTo>
                  <a:pt x="11993" y="49142"/>
                  <a:pt x="13859" y="47697"/>
                  <a:pt x="15702" y="46226"/>
                </a:cubicBezTo>
                <a:close/>
                <a:moveTo>
                  <a:pt x="41900" y="23721"/>
                </a:moveTo>
                <a:lnTo>
                  <a:pt x="41900" y="23721"/>
                </a:lnTo>
                <a:cubicBezTo>
                  <a:pt x="38102" y="27867"/>
                  <a:pt x="34502" y="32197"/>
                  <a:pt x="31088" y="36669"/>
                </a:cubicBezTo>
                <a:cubicBezTo>
                  <a:pt x="28513" y="39168"/>
                  <a:pt x="25916" y="41645"/>
                  <a:pt x="23296" y="44096"/>
                </a:cubicBezTo>
                <a:cubicBezTo>
                  <a:pt x="20072" y="47110"/>
                  <a:pt x="16809" y="50082"/>
                  <a:pt x="13504" y="53007"/>
                </a:cubicBezTo>
                <a:cubicBezTo>
                  <a:pt x="17103" y="47768"/>
                  <a:pt x="20970" y="42732"/>
                  <a:pt x="25026" y="37852"/>
                </a:cubicBezTo>
                <a:cubicBezTo>
                  <a:pt x="25907" y="37035"/>
                  <a:pt x="26792" y="36226"/>
                  <a:pt x="27685" y="35424"/>
                </a:cubicBezTo>
                <a:cubicBezTo>
                  <a:pt x="32256" y="31326"/>
                  <a:pt x="37000" y="27421"/>
                  <a:pt x="41900" y="23721"/>
                </a:cubicBezTo>
                <a:close/>
                <a:moveTo>
                  <a:pt x="60419" y="33562"/>
                </a:moveTo>
                <a:lnTo>
                  <a:pt x="60419" y="33562"/>
                </a:lnTo>
                <a:cubicBezTo>
                  <a:pt x="56210" y="40324"/>
                  <a:pt x="51748" y="46937"/>
                  <a:pt x="46730" y="53108"/>
                </a:cubicBezTo>
                <a:cubicBezTo>
                  <a:pt x="46924" y="52646"/>
                  <a:pt x="47120" y="52188"/>
                  <a:pt x="47321" y="51734"/>
                </a:cubicBezTo>
                <a:cubicBezTo>
                  <a:pt x="49099" y="47717"/>
                  <a:pt x="51086" y="43683"/>
                  <a:pt x="53355" y="39840"/>
                </a:cubicBezTo>
                <a:cubicBezTo>
                  <a:pt x="55517" y="37746"/>
                  <a:pt x="57765" y="35740"/>
                  <a:pt x="60094" y="33829"/>
                </a:cubicBezTo>
                <a:cubicBezTo>
                  <a:pt x="60202" y="33739"/>
                  <a:pt x="60310" y="33650"/>
                  <a:pt x="60419" y="33562"/>
                </a:cubicBezTo>
                <a:close/>
                <a:moveTo>
                  <a:pt x="51287" y="30866"/>
                </a:moveTo>
                <a:lnTo>
                  <a:pt x="51287" y="30866"/>
                </a:lnTo>
                <a:cubicBezTo>
                  <a:pt x="46436" y="37060"/>
                  <a:pt x="41553" y="43228"/>
                  <a:pt x="36688" y="49411"/>
                </a:cubicBezTo>
                <a:lnTo>
                  <a:pt x="33688" y="53224"/>
                </a:lnTo>
                <a:cubicBezTo>
                  <a:pt x="36187" y="49681"/>
                  <a:pt x="38699" y="46146"/>
                  <a:pt x="41239" y="42636"/>
                </a:cubicBezTo>
                <a:cubicBezTo>
                  <a:pt x="41670" y="42042"/>
                  <a:pt x="42101" y="41449"/>
                  <a:pt x="42536" y="40859"/>
                </a:cubicBezTo>
                <a:cubicBezTo>
                  <a:pt x="45523" y="37589"/>
                  <a:pt x="48447" y="34261"/>
                  <a:pt x="51287" y="30866"/>
                </a:cubicBezTo>
                <a:close/>
                <a:moveTo>
                  <a:pt x="59118" y="11967"/>
                </a:moveTo>
                <a:lnTo>
                  <a:pt x="59118" y="11967"/>
                </a:lnTo>
                <a:cubicBezTo>
                  <a:pt x="57357" y="13580"/>
                  <a:pt x="55597" y="15197"/>
                  <a:pt x="53848" y="16822"/>
                </a:cubicBezTo>
                <a:lnTo>
                  <a:pt x="53848" y="16813"/>
                </a:lnTo>
                <a:cubicBezTo>
                  <a:pt x="53836" y="16690"/>
                  <a:pt x="53731" y="16649"/>
                  <a:pt x="53613" y="16649"/>
                </a:cubicBezTo>
                <a:cubicBezTo>
                  <a:pt x="53488" y="16649"/>
                  <a:pt x="53348" y="16695"/>
                  <a:pt x="53285" y="16741"/>
                </a:cubicBezTo>
                <a:cubicBezTo>
                  <a:pt x="47691" y="20854"/>
                  <a:pt x="42900" y="25905"/>
                  <a:pt x="38444" y="31204"/>
                </a:cubicBezTo>
                <a:cubicBezTo>
                  <a:pt x="33538" y="37039"/>
                  <a:pt x="28872" y="43081"/>
                  <a:pt x="24123" y="49041"/>
                </a:cubicBezTo>
                <a:cubicBezTo>
                  <a:pt x="22283" y="51351"/>
                  <a:pt x="20443" y="53659"/>
                  <a:pt x="18605" y="55968"/>
                </a:cubicBezTo>
                <a:cubicBezTo>
                  <a:pt x="22641" y="49414"/>
                  <a:pt x="26969" y="43021"/>
                  <a:pt x="31638" y="36897"/>
                </a:cubicBezTo>
                <a:cubicBezTo>
                  <a:pt x="38476" y="30267"/>
                  <a:pt x="45173" y="23488"/>
                  <a:pt x="51812" y="16662"/>
                </a:cubicBezTo>
                <a:cubicBezTo>
                  <a:pt x="54217" y="15050"/>
                  <a:pt x="56653" y="13485"/>
                  <a:pt x="59118" y="11967"/>
                </a:cubicBezTo>
                <a:close/>
                <a:moveTo>
                  <a:pt x="10161" y="46132"/>
                </a:moveTo>
                <a:lnTo>
                  <a:pt x="10161" y="46132"/>
                </a:lnTo>
                <a:cubicBezTo>
                  <a:pt x="9410" y="47964"/>
                  <a:pt x="8719" y="49819"/>
                  <a:pt x="8081" y="51695"/>
                </a:cubicBezTo>
                <a:cubicBezTo>
                  <a:pt x="6260" y="53194"/>
                  <a:pt x="4486" y="54749"/>
                  <a:pt x="2823" y="56425"/>
                </a:cubicBezTo>
                <a:cubicBezTo>
                  <a:pt x="5008" y="52780"/>
                  <a:pt x="7481" y="49370"/>
                  <a:pt x="10161" y="46132"/>
                </a:cubicBezTo>
                <a:close/>
                <a:moveTo>
                  <a:pt x="26262" y="47287"/>
                </a:moveTo>
                <a:cubicBezTo>
                  <a:pt x="25814" y="47906"/>
                  <a:pt x="25373" y="48529"/>
                  <a:pt x="24931" y="49155"/>
                </a:cubicBezTo>
                <a:cubicBezTo>
                  <a:pt x="23892" y="50631"/>
                  <a:pt x="22844" y="52101"/>
                  <a:pt x="21753" y="53536"/>
                </a:cubicBezTo>
                <a:cubicBezTo>
                  <a:pt x="20483" y="54878"/>
                  <a:pt x="19238" y="56244"/>
                  <a:pt x="18019" y="57631"/>
                </a:cubicBezTo>
                <a:cubicBezTo>
                  <a:pt x="20767" y="54182"/>
                  <a:pt x="23514" y="50735"/>
                  <a:pt x="26262" y="47287"/>
                </a:cubicBezTo>
                <a:close/>
                <a:moveTo>
                  <a:pt x="49111" y="31681"/>
                </a:moveTo>
                <a:lnTo>
                  <a:pt x="49111" y="31681"/>
                </a:lnTo>
                <a:cubicBezTo>
                  <a:pt x="46539" y="34570"/>
                  <a:pt x="44147" y="37645"/>
                  <a:pt x="41847" y="40775"/>
                </a:cubicBezTo>
                <a:cubicBezTo>
                  <a:pt x="38598" y="44328"/>
                  <a:pt x="35278" y="47813"/>
                  <a:pt x="31910" y="51243"/>
                </a:cubicBezTo>
                <a:cubicBezTo>
                  <a:pt x="28911" y="54299"/>
                  <a:pt x="25872" y="57314"/>
                  <a:pt x="22808" y="60304"/>
                </a:cubicBezTo>
                <a:cubicBezTo>
                  <a:pt x="28291" y="53050"/>
                  <a:pt x="33775" y="45793"/>
                  <a:pt x="39260" y="38537"/>
                </a:cubicBezTo>
                <a:cubicBezTo>
                  <a:pt x="42455" y="36132"/>
                  <a:pt x="45747" y="33866"/>
                  <a:pt x="49111" y="31681"/>
                </a:cubicBezTo>
                <a:close/>
                <a:moveTo>
                  <a:pt x="68694" y="27435"/>
                </a:moveTo>
                <a:cubicBezTo>
                  <a:pt x="63011" y="35920"/>
                  <a:pt x="57196" y="44317"/>
                  <a:pt x="51250" y="52619"/>
                </a:cubicBezTo>
                <a:cubicBezTo>
                  <a:pt x="48650" y="55812"/>
                  <a:pt x="46132" y="59072"/>
                  <a:pt x="43696" y="62394"/>
                </a:cubicBezTo>
                <a:cubicBezTo>
                  <a:pt x="44269" y="59819"/>
                  <a:pt x="45080" y="57288"/>
                  <a:pt x="46039" y="54817"/>
                </a:cubicBezTo>
                <a:cubicBezTo>
                  <a:pt x="51277" y="48570"/>
                  <a:pt x="55933" y="41815"/>
                  <a:pt x="60273" y="34917"/>
                </a:cubicBezTo>
                <a:cubicBezTo>
                  <a:pt x="60789" y="34095"/>
                  <a:pt x="61301" y="33273"/>
                  <a:pt x="61809" y="32447"/>
                </a:cubicBezTo>
                <a:cubicBezTo>
                  <a:pt x="64040" y="30689"/>
                  <a:pt x="66338" y="29019"/>
                  <a:pt x="68694" y="27435"/>
                </a:cubicBezTo>
                <a:close/>
                <a:moveTo>
                  <a:pt x="63937" y="19922"/>
                </a:moveTo>
                <a:cubicBezTo>
                  <a:pt x="63986" y="21733"/>
                  <a:pt x="62827" y="23334"/>
                  <a:pt x="61928" y="24830"/>
                </a:cubicBezTo>
                <a:cubicBezTo>
                  <a:pt x="60994" y="26382"/>
                  <a:pt x="60047" y="27925"/>
                  <a:pt x="59090" y="29461"/>
                </a:cubicBezTo>
                <a:cubicBezTo>
                  <a:pt x="57072" y="32695"/>
                  <a:pt x="55000" y="35897"/>
                  <a:pt x="52874" y="39062"/>
                </a:cubicBezTo>
                <a:cubicBezTo>
                  <a:pt x="52559" y="39530"/>
                  <a:pt x="52246" y="39996"/>
                  <a:pt x="51929" y="40462"/>
                </a:cubicBezTo>
                <a:cubicBezTo>
                  <a:pt x="46959" y="45373"/>
                  <a:pt x="42443" y="50744"/>
                  <a:pt x="38464" y="56497"/>
                </a:cubicBezTo>
                <a:cubicBezTo>
                  <a:pt x="37057" y="58533"/>
                  <a:pt x="35720" y="60616"/>
                  <a:pt x="34451" y="62740"/>
                </a:cubicBezTo>
                <a:cubicBezTo>
                  <a:pt x="39038" y="51073"/>
                  <a:pt x="45737" y="40266"/>
                  <a:pt x="54167" y="30969"/>
                </a:cubicBezTo>
                <a:cubicBezTo>
                  <a:pt x="57015" y="27827"/>
                  <a:pt x="60060" y="24873"/>
                  <a:pt x="63272" y="22107"/>
                </a:cubicBezTo>
                <a:cubicBezTo>
                  <a:pt x="63528" y="21886"/>
                  <a:pt x="63311" y="21699"/>
                  <a:pt x="63071" y="21699"/>
                </a:cubicBezTo>
                <a:cubicBezTo>
                  <a:pt x="62984" y="21699"/>
                  <a:pt x="62893" y="21724"/>
                  <a:pt x="62821" y="21780"/>
                </a:cubicBezTo>
                <a:cubicBezTo>
                  <a:pt x="60207" y="23838"/>
                  <a:pt x="57460" y="25705"/>
                  <a:pt x="54672" y="27511"/>
                </a:cubicBezTo>
                <a:cubicBezTo>
                  <a:pt x="55266" y="26745"/>
                  <a:pt x="55858" y="25976"/>
                  <a:pt x="56446" y="25204"/>
                </a:cubicBezTo>
                <a:cubicBezTo>
                  <a:pt x="58780" y="23223"/>
                  <a:pt x="61271" y="21438"/>
                  <a:pt x="63937" y="19922"/>
                </a:cubicBezTo>
                <a:close/>
                <a:moveTo>
                  <a:pt x="50139" y="43079"/>
                </a:moveTo>
                <a:lnTo>
                  <a:pt x="50139" y="43079"/>
                </a:lnTo>
                <a:cubicBezTo>
                  <a:pt x="46859" y="47822"/>
                  <a:pt x="43461" y="52482"/>
                  <a:pt x="39947" y="57056"/>
                </a:cubicBezTo>
                <a:cubicBezTo>
                  <a:pt x="38090" y="59471"/>
                  <a:pt x="36200" y="61861"/>
                  <a:pt x="34282" y="64226"/>
                </a:cubicBezTo>
                <a:cubicBezTo>
                  <a:pt x="38713" y="56581"/>
                  <a:pt x="44047" y="49472"/>
                  <a:pt x="50139" y="43079"/>
                </a:cubicBezTo>
                <a:close/>
                <a:moveTo>
                  <a:pt x="51176" y="42606"/>
                </a:moveTo>
                <a:cubicBezTo>
                  <a:pt x="48998" y="46529"/>
                  <a:pt x="46957" y="50582"/>
                  <a:pt x="45346" y="54778"/>
                </a:cubicBezTo>
                <a:cubicBezTo>
                  <a:pt x="43963" y="56423"/>
                  <a:pt x="42537" y="58032"/>
                  <a:pt x="41061" y="59604"/>
                </a:cubicBezTo>
                <a:cubicBezTo>
                  <a:pt x="38429" y="62405"/>
                  <a:pt x="35645" y="65055"/>
                  <a:pt x="32706" y="67528"/>
                </a:cubicBezTo>
                <a:cubicBezTo>
                  <a:pt x="32797" y="67261"/>
                  <a:pt x="32888" y="66992"/>
                  <a:pt x="32980" y="66725"/>
                </a:cubicBezTo>
                <a:cubicBezTo>
                  <a:pt x="39391" y="58952"/>
                  <a:pt x="45463" y="50904"/>
                  <a:pt x="51176" y="42606"/>
                </a:cubicBezTo>
                <a:close/>
                <a:moveTo>
                  <a:pt x="80526" y="36061"/>
                </a:moveTo>
                <a:cubicBezTo>
                  <a:pt x="71736" y="46581"/>
                  <a:pt x="62858" y="57101"/>
                  <a:pt x="52669" y="66305"/>
                </a:cubicBezTo>
                <a:cubicBezTo>
                  <a:pt x="50697" y="68088"/>
                  <a:pt x="48676" y="69815"/>
                  <a:pt x="46605" y="71481"/>
                </a:cubicBezTo>
                <a:cubicBezTo>
                  <a:pt x="50292" y="67572"/>
                  <a:pt x="53058" y="62816"/>
                  <a:pt x="56286" y="58525"/>
                </a:cubicBezTo>
                <a:cubicBezTo>
                  <a:pt x="60757" y="52588"/>
                  <a:pt x="65938" y="47190"/>
                  <a:pt x="71686" y="42479"/>
                </a:cubicBezTo>
                <a:cubicBezTo>
                  <a:pt x="74505" y="40169"/>
                  <a:pt x="77458" y="38027"/>
                  <a:pt x="80526" y="36061"/>
                </a:cubicBezTo>
                <a:close/>
                <a:moveTo>
                  <a:pt x="68788" y="34061"/>
                </a:moveTo>
                <a:cubicBezTo>
                  <a:pt x="59908" y="46906"/>
                  <a:pt x="51513" y="60082"/>
                  <a:pt x="43622" y="73557"/>
                </a:cubicBezTo>
                <a:cubicBezTo>
                  <a:pt x="43415" y="73732"/>
                  <a:pt x="43200" y="73905"/>
                  <a:pt x="42986" y="74074"/>
                </a:cubicBezTo>
                <a:cubicBezTo>
                  <a:pt x="42602" y="70880"/>
                  <a:pt x="42745" y="67703"/>
                  <a:pt x="43267" y="64580"/>
                </a:cubicBezTo>
                <a:cubicBezTo>
                  <a:pt x="46146" y="60685"/>
                  <a:pt x="48996" y="56769"/>
                  <a:pt x="51816" y="52833"/>
                </a:cubicBezTo>
                <a:cubicBezTo>
                  <a:pt x="57143" y="46289"/>
                  <a:pt x="62808" y="40022"/>
                  <a:pt x="68788" y="34061"/>
                </a:cubicBezTo>
                <a:close/>
                <a:moveTo>
                  <a:pt x="47454" y="0"/>
                </a:moveTo>
                <a:cubicBezTo>
                  <a:pt x="47312" y="0"/>
                  <a:pt x="47146" y="57"/>
                  <a:pt x="47068" y="132"/>
                </a:cubicBezTo>
                <a:cubicBezTo>
                  <a:pt x="43827" y="3282"/>
                  <a:pt x="40550" y="6395"/>
                  <a:pt x="37239" y="9472"/>
                </a:cubicBezTo>
                <a:cubicBezTo>
                  <a:pt x="39103" y="7436"/>
                  <a:pt x="40656" y="5148"/>
                  <a:pt x="41073" y="2335"/>
                </a:cubicBezTo>
                <a:cubicBezTo>
                  <a:pt x="41097" y="2170"/>
                  <a:pt x="40973" y="2108"/>
                  <a:pt x="40827" y="2108"/>
                </a:cubicBezTo>
                <a:cubicBezTo>
                  <a:pt x="40680" y="2108"/>
                  <a:pt x="40510" y="2171"/>
                  <a:pt x="40447" y="2251"/>
                </a:cubicBezTo>
                <a:lnTo>
                  <a:pt x="28051" y="17839"/>
                </a:lnTo>
                <a:cubicBezTo>
                  <a:pt x="23333" y="22049"/>
                  <a:pt x="18548" y="26185"/>
                  <a:pt x="13700" y="30244"/>
                </a:cubicBezTo>
                <a:cubicBezTo>
                  <a:pt x="10428" y="32984"/>
                  <a:pt x="7125" y="35688"/>
                  <a:pt x="3795" y="38359"/>
                </a:cubicBezTo>
                <a:cubicBezTo>
                  <a:pt x="3532" y="38570"/>
                  <a:pt x="3757" y="38767"/>
                  <a:pt x="4001" y="38767"/>
                </a:cubicBezTo>
                <a:cubicBezTo>
                  <a:pt x="4087" y="38767"/>
                  <a:pt x="4176" y="38742"/>
                  <a:pt x="4247" y="38685"/>
                </a:cubicBezTo>
                <a:cubicBezTo>
                  <a:pt x="11420" y="32930"/>
                  <a:pt x="18464" y="27012"/>
                  <a:pt x="25372" y="20939"/>
                </a:cubicBezTo>
                <a:lnTo>
                  <a:pt x="25372" y="20939"/>
                </a:lnTo>
                <a:cubicBezTo>
                  <a:pt x="23523" y="23144"/>
                  <a:pt x="21775" y="25434"/>
                  <a:pt x="20134" y="27796"/>
                </a:cubicBezTo>
                <a:cubicBezTo>
                  <a:pt x="16452" y="32427"/>
                  <a:pt x="12770" y="37054"/>
                  <a:pt x="9090" y="41685"/>
                </a:cubicBezTo>
                <a:cubicBezTo>
                  <a:pt x="6118" y="45422"/>
                  <a:pt x="3144" y="49161"/>
                  <a:pt x="171" y="52899"/>
                </a:cubicBezTo>
                <a:cubicBezTo>
                  <a:pt x="0" y="53115"/>
                  <a:pt x="199" y="53246"/>
                  <a:pt x="417" y="53246"/>
                </a:cubicBezTo>
                <a:cubicBezTo>
                  <a:pt x="539" y="53246"/>
                  <a:pt x="667" y="53205"/>
                  <a:pt x="739" y="53114"/>
                </a:cubicBezTo>
                <a:cubicBezTo>
                  <a:pt x="4252" y="48698"/>
                  <a:pt x="7763" y="44281"/>
                  <a:pt x="11274" y="39866"/>
                </a:cubicBezTo>
                <a:lnTo>
                  <a:pt x="11274" y="39866"/>
                </a:lnTo>
                <a:cubicBezTo>
                  <a:pt x="10111" y="41387"/>
                  <a:pt x="8369" y="43168"/>
                  <a:pt x="8802" y="45234"/>
                </a:cubicBezTo>
                <a:cubicBezTo>
                  <a:pt x="8828" y="45357"/>
                  <a:pt x="8942" y="45396"/>
                  <a:pt x="9059" y="45396"/>
                </a:cubicBezTo>
                <a:cubicBezTo>
                  <a:pt x="9145" y="45396"/>
                  <a:pt x="9233" y="45375"/>
                  <a:pt x="9291" y="45351"/>
                </a:cubicBezTo>
                <a:cubicBezTo>
                  <a:pt x="9713" y="45182"/>
                  <a:pt x="10125" y="44997"/>
                  <a:pt x="10529" y="44797"/>
                </a:cubicBezTo>
                <a:lnTo>
                  <a:pt x="10529" y="44797"/>
                </a:lnTo>
                <a:cubicBezTo>
                  <a:pt x="6923" y="49024"/>
                  <a:pt x="3679" y="53549"/>
                  <a:pt x="979" y="58408"/>
                </a:cubicBezTo>
                <a:cubicBezTo>
                  <a:pt x="872" y="58602"/>
                  <a:pt x="1031" y="58681"/>
                  <a:pt x="1218" y="58681"/>
                </a:cubicBezTo>
                <a:cubicBezTo>
                  <a:pt x="1361" y="58681"/>
                  <a:pt x="1521" y="58634"/>
                  <a:pt x="1588" y="58559"/>
                </a:cubicBezTo>
                <a:cubicBezTo>
                  <a:pt x="3710" y="56163"/>
                  <a:pt x="6065" y="54020"/>
                  <a:pt x="8511" y="51976"/>
                </a:cubicBezTo>
                <a:cubicBezTo>
                  <a:pt x="8525" y="51972"/>
                  <a:pt x="8538" y="51969"/>
                  <a:pt x="8551" y="51962"/>
                </a:cubicBezTo>
                <a:cubicBezTo>
                  <a:pt x="12255" y="50482"/>
                  <a:pt x="15066" y="47634"/>
                  <a:pt x="17818" y="44844"/>
                </a:cubicBezTo>
                <a:cubicBezTo>
                  <a:pt x="18519" y="44132"/>
                  <a:pt x="19224" y="43428"/>
                  <a:pt x="19935" y="42726"/>
                </a:cubicBezTo>
                <a:cubicBezTo>
                  <a:pt x="20387" y="42335"/>
                  <a:pt x="20833" y="41936"/>
                  <a:pt x="21276" y="41533"/>
                </a:cubicBezTo>
                <a:lnTo>
                  <a:pt x="21276" y="41533"/>
                </a:lnTo>
                <a:cubicBezTo>
                  <a:pt x="21063" y="41801"/>
                  <a:pt x="20850" y="42068"/>
                  <a:pt x="20638" y="42336"/>
                </a:cubicBezTo>
                <a:cubicBezTo>
                  <a:pt x="17512" y="46303"/>
                  <a:pt x="14531" y="50380"/>
                  <a:pt x="11723" y="54579"/>
                </a:cubicBezTo>
                <a:cubicBezTo>
                  <a:pt x="11571" y="54805"/>
                  <a:pt x="11764" y="54935"/>
                  <a:pt x="11970" y="54935"/>
                </a:cubicBezTo>
                <a:cubicBezTo>
                  <a:pt x="12066" y="54935"/>
                  <a:pt x="12165" y="54907"/>
                  <a:pt x="12233" y="54847"/>
                </a:cubicBezTo>
                <a:cubicBezTo>
                  <a:pt x="17955" y="49837"/>
                  <a:pt x="23540" y="44677"/>
                  <a:pt x="29025" y="39414"/>
                </a:cubicBezTo>
                <a:lnTo>
                  <a:pt x="29025" y="39414"/>
                </a:lnTo>
                <a:cubicBezTo>
                  <a:pt x="27373" y="41654"/>
                  <a:pt x="25763" y="43928"/>
                  <a:pt x="24198" y="46226"/>
                </a:cubicBezTo>
                <a:cubicBezTo>
                  <a:pt x="21208" y="50615"/>
                  <a:pt x="18374" y="55107"/>
                  <a:pt x="15661" y="59671"/>
                </a:cubicBezTo>
                <a:cubicBezTo>
                  <a:pt x="15550" y="59860"/>
                  <a:pt x="15720" y="59945"/>
                  <a:pt x="15913" y="59945"/>
                </a:cubicBezTo>
                <a:cubicBezTo>
                  <a:pt x="15949" y="59945"/>
                  <a:pt x="15986" y="59942"/>
                  <a:pt x="16022" y="59936"/>
                </a:cubicBezTo>
                <a:lnTo>
                  <a:pt x="16022" y="59936"/>
                </a:lnTo>
                <a:cubicBezTo>
                  <a:pt x="15847" y="60145"/>
                  <a:pt x="15671" y="60353"/>
                  <a:pt x="15497" y="60561"/>
                </a:cubicBezTo>
                <a:cubicBezTo>
                  <a:pt x="15317" y="60775"/>
                  <a:pt x="15536" y="60913"/>
                  <a:pt x="15755" y="60913"/>
                </a:cubicBezTo>
                <a:cubicBezTo>
                  <a:pt x="15850" y="60913"/>
                  <a:pt x="15945" y="60887"/>
                  <a:pt x="16007" y="60831"/>
                </a:cubicBezTo>
                <a:cubicBezTo>
                  <a:pt x="18379" y="58649"/>
                  <a:pt x="20456" y="56211"/>
                  <a:pt x="22404" y="53662"/>
                </a:cubicBezTo>
                <a:cubicBezTo>
                  <a:pt x="25663" y="50224"/>
                  <a:pt x="29084" y="46938"/>
                  <a:pt x="32670" y="43838"/>
                </a:cubicBezTo>
                <a:cubicBezTo>
                  <a:pt x="34258" y="42465"/>
                  <a:pt x="35880" y="41142"/>
                  <a:pt x="37528" y="39859"/>
                </a:cubicBezTo>
                <a:lnTo>
                  <a:pt x="37528" y="39859"/>
                </a:lnTo>
                <a:cubicBezTo>
                  <a:pt x="37411" y="40014"/>
                  <a:pt x="37294" y="40168"/>
                  <a:pt x="37178" y="40322"/>
                </a:cubicBezTo>
                <a:cubicBezTo>
                  <a:pt x="31475" y="47872"/>
                  <a:pt x="25768" y="55424"/>
                  <a:pt x="20063" y="62975"/>
                </a:cubicBezTo>
                <a:cubicBezTo>
                  <a:pt x="19893" y="63201"/>
                  <a:pt x="20070" y="63307"/>
                  <a:pt x="20280" y="63307"/>
                </a:cubicBezTo>
                <a:cubicBezTo>
                  <a:pt x="20409" y="63307"/>
                  <a:pt x="20551" y="63266"/>
                  <a:pt x="20630" y="63189"/>
                </a:cubicBezTo>
                <a:cubicBezTo>
                  <a:pt x="26921" y="57102"/>
                  <a:pt x="33141" y="50913"/>
                  <a:pt x="39140" y="44524"/>
                </a:cubicBezTo>
                <a:lnTo>
                  <a:pt x="39140" y="44524"/>
                </a:lnTo>
                <a:cubicBezTo>
                  <a:pt x="37817" y="46385"/>
                  <a:pt x="36512" y="48249"/>
                  <a:pt x="35209" y="50087"/>
                </a:cubicBezTo>
                <a:cubicBezTo>
                  <a:pt x="32413" y="54029"/>
                  <a:pt x="29625" y="57975"/>
                  <a:pt x="26843" y="61923"/>
                </a:cubicBezTo>
                <a:cubicBezTo>
                  <a:pt x="26683" y="62148"/>
                  <a:pt x="26872" y="62274"/>
                  <a:pt x="27082" y="62274"/>
                </a:cubicBezTo>
                <a:cubicBezTo>
                  <a:pt x="27206" y="62274"/>
                  <a:pt x="27337" y="62230"/>
                  <a:pt x="27410" y="62137"/>
                </a:cubicBezTo>
                <a:cubicBezTo>
                  <a:pt x="33261" y="54704"/>
                  <a:pt x="39109" y="47267"/>
                  <a:pt x="44960" y="39833"/>
                </a:cubicBezTo>
                <a:cubicBezTo>
                  <a:pt x="47873" y="36132"/>
                  <a:pt x="50819" y="32454"/>
                  <a:pt x="53719" y="28738"/>
                </a:cubicBezTo>
                <a:cubicBezTo>
                  <a:pt x="55486" y="27609"/>
                  <a:pt x="57242" y="26464"/>
                  <a:pt x="58967" y="25271"/>
                </a:cubicBezTo>
                <a:lnTo>
                  <a:pt x="58967" y="25271"/>
                </a:lnTo>
                <a:cubicBezTo>
                  <a:pt x="49578" y="34212"/>
                  <a:pt x="41877" y="44888"/>
                  <a:pt x="36379" y="56641"/>
                </a:cubicBezTo>
                <a:cubicBezTo>
                  <a:pt x="34933" y="59735"/>
                  <a:pt x="33644" y="62899"/>
                  <a:pt x="32511" y="66120"/>
                </a:cubicBezTo>
                <a:cubicBezTo>
                  <a:pt x="32357" y="66401"/>
                  <a:pt x="32202" y="66683"/>
                  <a:pt x="32050" y="66967"/>
                </a:cubicBezTo>
                <a:cubicBezTo>
                  <a:pt x="31976" y="67101"/>
                  <a:pt x="32032" y="67181"/>
                  <a:pt x="32133" y="67218"/>
                </a:cubicBezTo>
                <a:cubicBezTo>
                  <a:pt x="32004" y="67597"/>
                  <a:pt x="31878" y="67978"/>
                  <a:pt x="31753" y="68359"/>
                </a:cubicBezTo>
                <a:cubicBezTo>
                  <a:pt x="31685" y="68565"/>
                  <a:pt x="31845" y="68652"/>
                  <a:pt x="32020" y="68652"/>
                </a:cubicBezTo>
                <a:cubicBezTo>
                  <a:pt x="32124" y="68652"/>
                  <a:pt x="32233" y="68621"/>
                  <a:pt x="32302" y="68565"/>
                </a:cubicBezTo>
                <a:cubicBezTo>
                  <a:pt x="36840" y="64838"/>
                  <a:pt x="40971" y="60698"/>
                  <a:pt x="44791" y="56283"/>
                </a:cubicBezTo>
                <a:lnTo>
                  <a:pt x="44791" y="56283"/>
                </a:lnTo>
                <a:cubicBezTo>
                  <a:pt x="44185" y="57987"/>
                  <a:pt x="43656" y="59716"/>
                  <a:pt x="43221" y="61469"/>
                </a:cubicBezTo>
                <a:cubicBezTo>
                  <a:pt x="43035" y="62217"/>
                  <a:pt x="42870" y="62968"/>
                  <a:pt x="42727" y="63724"/>
                </a:cubicBezTo>
                <a:cubicBezTo>
                  <a:pt x="40767" y="66436"/>
                  <a:pt x="38864" y="69187"/>
                  <a:pt x="37018" y="71977"/>
                </a:cubicBezTo>
                <a:cubicBezTo>
                  <a:pt x="36867" y="72205"/>
                  <a:pt x="37053" y="72331"/>
                  <a:pt x="37260" y="72331"/>
                </a:cubicBezTo>
                <a:cubicBezTo>
                  <a:pt x="37383" y="72331"/>
                  <a:pt x="37514" y="72286"/>
                  <a:pt x="37586" y="72192"/>
                </a:cubicBezTo>
                <a:cubicBezTo>
                  <a:pt x="39200" y="70053"/>
                  <a:pt x="40803" y="67907"/>
                  <a:pt x="42399" y="65755"/>
                </a:cubicBezTo>
                <a:lnTo>
                  <a:pt x="42399" y="65755"/>
                </a:lnTo>
                <a:cubicBezTo>
                  <a:pt x="42001" y="68722"/>
                  <a:pt x="41962" y="71726"/>
                  <a:pt x="42372" y="74715"/>
                </a:cubicBezTo>
                <a:cubicBezTo>
                  <a:pt x="42389" y="74838"/>
                  <a:pt x="42495" y="74881"/>
                  <a:pt x="42614" y="74881"/>
                </a:cubicBezTo>
                <a:cubicBezTo>
                  <a:pt x="42736" y="74881"/>
                  <a:pt x="42871" y="74836"/>
                  <a:pt x="42935" y="74787"/>
                </a:cubicBezTo>
                <a:cubicBezTo>
                  <a:pt x="43119" y="74651"/>
                  <a:pt x="43301" y="74510"/>
                  <a:pt x="43480" y="74368"/>
                </a:cubicBezTo>
                <a:cubicBezTo>
                  <a:pt x="43509" y="74372"/>
                  <a:pt x="43539" y="74374"/>
                  <a:pt x="43569" y="74374"/>
                </a:cubicBezTo>
                <a:cubicBezTo>
                  <a:pt x="43683" y="74374"/>
                  <a:pt x="43798" y="74348"/>
                  <a:pt x="43854" y="74306"/>
                </a:cubicBezTo>
                <a:cubicBezTo>
                  <a:pt x="55236" y="65718"/>
                  <a:pt x="64978" y="55235"/>
                  <a:pt x="74218" y="44434"/>
                </a:cubicBezTo>
                <a:cubicBezTo>
                  <a:pt x="76880" y="41321"/>
                  <a:pt x="79505" y="38178"/>
                  <a:pt x="82131" y="35035"/>
                </a:cubicBezTo>
                <a:cubicBezTo>
                  <a:pt x="82307" y="34823"/>
                  <a:pt x="82081" y="34674"/>
                  <a:pt x="81871" y="34674"/>
                </a:cubicBezTo>
                <a:cubicBezTo>
                  <a:pt x="81807" y="34674"/>
                  <a:pt x="81744" y="34688"/>
                  <a:pt x="81694" y="34718"/>
                </a:cubicBezTo>
                <a:cubicBezTo>
                  <a:pt x="75568" y="38490"/>
                  <a:pt x="69882" y="42931"/>
                  <a:pt x="64757" y="47983"/>
                </a:cubicBezTo>
                <a:cubicBezTo>
                  <a:pt x="59460" y="53211"/>
                  <a:pt x="55159" y="59076"/>
                  <a:pt x="50895" y="65142"/>
                </a:cubicBezTo>
                <a:cubicBezTo>
                  <a:pt x="49141" y="67637"/>
                  <a:pt x="47294" y="70077"/>
                  <a:pt x="45118" y="72197"/>
                </a:cubicBezTo>
                <a:cubicBezTo>
                  <a:pt x="53240" y="58414"/>
                  <a:pt x="61891" y="44949"/>
                  <a:pt x="71051" y="31833"/>
                </a:cubicBezTo>
                <a:cubicBezTo>
                  <a:pt x="71212" y="31602"/>
                  <a:pt x="71041" y="31498"/>
                  <a:pt x="70836" y="31498"/>
                </a:cubicBezTo>
                <a:cubicBezTo>
                  <a:pt x="70706" y="31498"/>
                  <a:pt x="70564" y="31540"/>
                  <a:pt x="70483" y="31618"/>
                </a:cubicBezTo>
                <a:cubicBezTo>
                  <a:pt x="65418" y="36538"/>
                  <a:pt x="60568" y="41674"/>
                  <a:pt x="55951" y="47012"/>
                </a:cubicBezTo>
                <a:cubicBezTo>
                  <a:pt x="60718" y="40253"/>
                  <a:pt x="65397" y="33434"/>
                  <a:pt x="69989" y="26556"/>
                </a:cubicBezTo>
                <a:cubicBezTo>
                  <a:pt x="70148" y="26319"/>
                  <a:pt x="69963" y="26215"/>
                  <a:pt x="69758" y="26215"/>
                </a:cubicBezTo>
                <a:cubicBezTo>
                  <a:pt x="69657" y="26215"/>
                  <a:pt x="69551" y="26240"/>
                  <a:pt x="69479" y="26287"/>
                </a:cubicBezTo>
                <a:cubicBezTo>
                  <a:pt x="67122" y="27829"/>
                  <a:pt x="64823" y="29459"/>
                  <a:pt x="62589" y="31171"/>
                </a:cubicBezTo>
                <a:cubicBezTo>
                  <a:pt x="63986" y="28886"/>
                  <a:pt x="65359" y="26586"/>
                  <a:pt x="66721" y="24281"/>
                </a:cubicBezTo>
                <a:cubicBezTo>
                  <a:pt x="66839" y="24079"/>
                  <a:pt x="66657" y="24009"/>
                  <a:pt x="66466" y="24009"/>
                </a:cubicBezTo>
                <a:cubicBezTo>
                  <a:pt x="66348" y="24009"/>
                  <a:pt x="66226" y="24036"/>
                  <a:pt x="66170" y="24074"/>
                </a:cubicBezTo>
                <a:cubicBezTo>
                  <a:pt x="63489" y="25909"/>
                  <a:pt x="61161" y="28128"/>
                  <a:pt x="59090" y="30578"/>
                </a:cubicBezTo>
                <a:cubicBezTo>
                  <a:pt x="59228" y="30359"/>
                  <a:pt x="59365" y="30138"/>
                  <a:pt x="59504" y="29919"/>
                </a:cubicBezTo>
                <a:cubicBezTo>
                  <a:pt x="60655" y="28076"/>
                  <a:pt x="61790" y="26224"/>
                  <a:pt x="62906" y="24361"/>
                </a:cubicBezTo>
                <a:cubicBezTo>
                  <a:pt x="63839" y="22805"/>
                  <a:pt x="64806" y="21249"/>
                  <a:pt x="64581" y="19366"/>
                </a:cubicBezTo>
                <a:cubicBezTo>
                  <a:pt x="64566" y="19244"/>
                  <a:pt x="64439" y="19202"/>
                  <a:pt x="64313" y="19202"/>
                </a:cubicBezTo>
                <a:cubicBezTo>
                  <a:pt x="64227" y="19202"/>
                  <a:pt x="64141" y="19222"/>
                  <a:pt x="64092" y="19249"/>
                </a:cubicBezTo>
                <a:cubicBezTo>
                  <a:pt x="61861" y="20482"/>
                  <a:pt x="59771" y="21886"/>
                  <a:pt x="57795" y="23424"/>
                </a:cubicBezTo>
                <a:cubicBezTo>
                  <a:pt x="59061" y="21740"/>
                  <a:pt x="60310" y="20044"/>
                  <a:pt x="61535" y="18329"/>
                </a:cubicBezTo>
                <a:cubicBezTo>
                  <a:pt x="64381" y="14341"/>
                  <a:pt x="67058" y="10233"/>
                  <a:pt x="69445" y="5951"/>
                </a:cubicBezTo>
                <a:cubicBezTo>
                  <a:pt x="69547" y="5768"/>
                  <a:pt x="69400" y="5684"/>
                  <a:pt x="69217" y="5684"/>
                </a:cubicBezTo>
                <a:cubicBezTo>
                  <a:pt x="69058" y="5684"/>
                  <a:pt x="68870" y="5748"/>
                  <a:pt x="68798" y="5865"/>
                </a:cubicBezTo>
                <a:cubicBezTo>
                  <a:pt x="64284" y="13140"/>
                  <a:pt x="59274" y="20070"/>
                  <a:pt x="53924" y="26731"/>
                </a:cubicBezTo>
                <a:cubicBezTo>
                  <a:pt x="52727" y="27844"/>
                  <a:pt x="51571" y="29008"/>
                  <a:pt x="50452" y="30205"/>
                </a:cubicBezTo>
                <a:cubicBezTo>
                  <a:pt x="47733" y="31932"/>
                  <a:pt x="45017" y="33666"/>
                  <a:pt x="42390" y="35531"/>
                </a:cubicBezTo>
                <a:cubicBezTo>
                  <a:pt x="41753" y="35982"/>
                  <a:pt x="41122" y="36439"/>
                  <a:pt x="40494" y="36901"/>
                </a:cubicBezTo>
                <a:lnTo>
                  <a:pt x="48602" y="26171"/>
                </a:lnTo>
                <a:cubicBezTo>
                  <a:pt x="49867" y="24499"/>
                  <a:pt x="51188" y="22855"/>
                  <a:pt x="52387" y="21135"/>
                </a:cubicBezTo>
                <a:cubicBezTo>
                  <a:pt x="53162" y="20028"/>
                  <a:pt x="53776" y="18875"/>
                  <a:pt x="53858" y="17559"/>
                </a:cubicBezTo>
                <a:cubicBezTo>
                  <a:pt x="56397" y="15192"/>
                  <a:pt x="58961" y="12849"/>
                  <a:pt x="61523" y="10507"/>
                </a:cubicBezTo>
                <a:cubicBezTo>
                  <a:pt x="61755" y="10295"/>
                  <a:pt x="61564" y="10083"/>
                  <a:pt x="61335" y="10083"/>
                </a:cubicBezTo>
                <a:cubicBezTo>
                  <a:pt x="61272" y="10083"/>
                  <a:pt x="61206" y="10099"/>
                  <a:pt x="61145" y="10135"/>
                </a:cubicBezTo>
                <a:cubicBezTo>
                  <a:pt x="58562" y="11682"/>
                  <a:pt x="56010" y="13281"/>
                  <a:pt x="53494" y="14930"/>
                </a:cubicBezTo>
                <a:cubicBezTo>
                  <a:pt x="56668" y="11658"/>
                  <a:pt x="59833" y="8378"/>
                  <a:pt x="62995" y="5096"/>
                </a:cubicBezTo>
                <a:cubicBezTo>
                  <a:pt x="63199" y="4886"/>
                  <a:pt x="62961" y="4760"/>
                  <a:pt x="62732" y="4760"/>
                </a:cubicBezTo>
                <a:cubicBezTo>
                  <a:pt x="62638" y="4760"/>
                  <a:pt x="62545" y="4781"/>
                  <a:pt x="62485" y="4826"/>
                </a:cubicBezTo>
                <a:cubicBezTo>
                  <a:pt x="55809" y="9895"/>
                  <a:pt x="49620" y="15540"/>
                  <a:pt x="43870" y="21609"/>
                </a:cubicBezTo>
                <a:cubicBezTo>
                  <a:pt x="38622" y="25460"/>
                  <a:pt x="33545" y="29541"/>
                  <a:pt x="28657" y="33842"/>
                </a:cubicBezTo>
                <a:cubicBezTo>
                  <a:pt x="30607" y="31631"/>
                  <a:pt x="32515" y="29379"/>
                  <a:pt x="34442" y="27147"/>
                </a:cubicBezTo>
                <a:cubicBezTo>
                  <a:pt x="34671" y="26882"/>
                  <a:pt x="34901" y="26615"/>
                  <a:pt x="35132" y="26347"/>
                </a:cubicBezTo>
                <a:cubicBezTo>
                  <a:pt x="39067" y="22082"/>
                  <a:pt x="43102" y="17909"/>
                  <a:pt x="47182" y="13790"/>
                </a:cubicBezTo>
                <a:cubicBezTo>
                  <a:pt x="50744" y="10192"/>
                  <a:pt x="54339" y="6628"/>
                  <a:pt x="57938" y="3065"/>
                </a:cubicBezTo>
                <a:cubicBezTo>
                  <a:pt x="58127" y="2878"/>
                  <a:pt x="57882" y="2702"/>
                  <a:pt x="57683" y="2702"/>
                </a:cubicBezTo>
                <a:cubicBezTo>
                  <a:pt x="57650" y="2702"/>
                  <a:pt x="57618" y="2707"/>
                  <a:pt x="57589" y="2717"/>
                </a:cubicBezTo>
                <a:cubicBezTo>
                  <a:pt x="53394" y="4283"/>
                  <a:pt x="50472" y="7698"/>
                  <a:pt x="47623" y="11000"/>
                </a:cubicBezTo>
                <a:cubicBezTo>
                  <a:pt x="43847" y="15377"/>
                  <a:pt x="40069" y="19755"/>
                  <a:pt x="36290" y="24132"/>
                </a:cubicBezTo>
                <a:cubicBezTo>
                  <a:pt x="35786" y="24718"/>
                  <a:pt x="35281" y="25305"/>
                  <a:pt x="34778" y="25892"/>
                </a:cubicBezTo>
                <a:cubicBezTo>
                  <a:pt x="31278" y="29676"/>
                  <a:pt x="27859" y="33534"/>
                  <a:pt x="24562" y="37497"/>
                </a:cubicBezTo>
                <a:cubicBezTo>
                  <a:pt x="24444" y="37621"/>
                  <a:pt x="24327" y="37743"/>
                  <a:pt x="24208" y="37866"/>
                </a:cubicBezTo>
                <a:cubicBezTo>
                  <a:pt x="22646" y="39319"/>
                  <a:pt x="21105" y="40795"/>
                  <a:pt x="19587" y="42292"/>
                </a:cubicBezTo>
                <a:cubicBezTo>
                  <a:pt x="19499" y="42380"/>
                  <a:pt x="19411" y="42467"/>
                  <a:pt x="19324" y="42554"/>
                </a:cubicBezTo>
                <a:cubicBezTo>
                  <a:pt x="17414" y="44257"/>
                  <a:pt x="15440" y="45887"/>
                  <a:pt x="13408" y="47474"/>
                </a:cubicBezTo>
                <a:cubicBezTo>
                  <a:pt x="11943" y="48619"/>
                  <a:pt x="10472" y="49760"/>
                  <a:pt x="9023" y="50929"/>
                </a:cubicBezTo>
                <a:cubicBezTo>
                  <a:pt x="9782" y="48761"/>
                  <a:pt x="10616" y="46621"/>
                  <a:pt x="11529" y="44515"/>
                </a:cubicBezTo>
                <a:cubicBezTo>
                  <a:pt x="11679" y="44339"/>
                  <a:pt x="11833" y="44162"/>
                  <a:pt x="11987" y="43986"/>
                </a:cubicBezTo>
                <a:cubicBezTo>
                  <a:pt x="13944" y="42781"/>
                  <a:pt x="15680" y="41238"/>
                  <a:pt x="17284" y="39568"/>
                </a:cubicBezTo>
                <a:cubicBezTo>
                  <a:pt x="19614" y="37136"/>
                  <a:pt x="21763" y="34518"/>
                  <a:pt x="23931" y="31936"/>
                </a:cubicBezTo>
                <a:cubicBezTo>
                  <a:pt x="30180" y="26204"/>
                  <a:pt x="36734" y="20757"/>
                  <a:pt x="42924" y="15082"/>
                </a:cubicBezTo>
                <a:cubicBezTo>
                  <a:pt x="46983" y="11360"/>
                  <a:pt x="50926" y="7505"/>
                  <a:pt x="54591" y="3392"/>
                </a:cubicBezTo>
                <a:cubicBezTo>
                  <a:pt x="54783" y="3177"/>
                  <a:pt x="54541" y="3038"/>
                  <a:pt x="54326" y="3038"/>
                </a:cubicBezTo>
                <a:cubicBezTo>
                  <a:pt x="54263" y="3038"/>
                  <a:pt x="54203" y="3050"/>
                  <a:pt x="54156" y="3076"/>
                </a:cubicBezTo>
                <a:cubicBezTo>
                  <a:pt x="49650" y="5528"/>
                  <a:pt x="45287" y="8238"/>
                  <a:pt x="41090" y="11184"/>
                </a:cubicBezTo>
                <a:cubicBezTo>
                  <a:pt x="41122" y="11142"/>
                  <a:pt x="41154" y="11102"/>
                  <a:pt x="41186" y="11059"/>
                </a:cubicBezTo>
                <a:cubicBezTo>
                  <a:pt x="43786" y="7743"/>
                  <a:pt x="46249" y="4282"/>
                  <a:pt x="47676" y="283"/>
                </a:cubicBezTo>
                <a:cubicBezTo>
                  <a:pt x="47750" y="75"/>
                  <a:pt x="47618" y="0"/>
                  <a:pt x="47454" y="0"/>
                </a:cubicBezTo>
                <a:close/>
              </a:path>
            </a:pathLst>
          </a:custGeom>
          <a:gradFill>
            <a:gsLst>
              <a:gs pos="0">
                <a:srgbClr val="FDE8FA">
                  <a:alpha val="0"/>
                </a:srgbClr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0" name="Google Shape;520;p44"/>
          <p:cNvGrpSpPr/>
          <p:nvPr/>
        </p:nvGrpSpPr>
        <p:grpSpPr>
          <a:xfrm>
            <a:off x="8599147" y="3778287"/>
            <a:ext cx="1624978" cy="1734625"/>
            <a:chOff x="3703375" y="563125"/>
            <a:chExt cx="972575" cy="1038200"/>
          </a:xfrm>
        </p:grpSpPr>
        <p:sp>
          <p:nvSpPr>
            <p:cNvPr id="521" name="Google Shape;521;p44"/>
            <p:cNvSpPr/>
            <p:nvPr/>
          </p:nvSpPr>
          <p:spPr>
            <a:xfrm>
              <a:off x="4665200" y="1264200"/>
              <a:ext cx="75" cy="2325"/>
            </a:xfrm>
            <a:custGeom>
              <a:avLst/>
              <a:gdLst/>
              <a:ahLst/>
              <a:cxnLst/>
              <a:rect l="l" t="t" r="r" b="b"/>
              <a:pathLst>
                <a:path w="3" h="93" extrusionOk="0">
                  <a:moveTo>
                    <a:pt x="1" y="1"/>
                  </a:moveTo>
                  <a:cubicBezTo>
                    <a:pt x="1" y="30"/>
                    <a:pt x="1" y="61"/>
                    <a:pt x="2" y="92"/>
                  </a:cubicBezTo>
                  <a:cubicBezTo>
                    <a:pt x="2" y="61"/>
                    <a:pt x="1" y="30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4"/>
            <p:cNvSpPr/>
            <p:nvPr/>
          </p:nvSpPr>
          <p:spPr>
            <a:xfrm>
              <a:off x="4665125" y="1260175"/>
              <a:ext cx="100" cy="4075"/>
            </a:xfrm>
            <a:custGeom>
              <a:avLst/>
              <a:gdLst/>
              <a:ahLst/>
              <a:cxnLst/>
              <a:rect l="l" t="t" r="r" b="b"/>
              <a:pathLst>
                <a:path w="4" h="163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54"/>
                    <a:pt x="1" y="107"/>
                    <a:pt x="4" y="163"/>
                  </a:cubicBezTo>
                  <a:cubicBezTo>
                    <a:pt x="1" y="107"/>
                    <a:pt x="1" y="5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4"/>
            <p:cNvSpPr/>
            <p:nvPr/>
          </p:nvSpPr>
          <p:spPr>
            <a:xfrm>
              <a:off x="4665250" y="1266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0"/>
                  </a:moveTo>
                  <a:lnTo>
                    <a:pt x="0" y="35"/>
                  </a:ln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4"/>
            <p:cNvSpPr/>
            <p:nvPr/>
          </p:nvSpPr>
          <p:spPr>
            <a:xfrm>
              <a:off x="3703375" y="563125"/>
              <a:ext cx="972575" cy="1038200"/>
            </a:xfrm>
            <a:custGeom>
              <a:avLst/>
              <a:gdLst/>
              <a:ahLst/>
              <a:cxnLst/>
              <a:rect l="l" t="t" r="r" b="b"/>
              <a:pathLst>
                <a:path w="38903" h="41528" extrusionOk="0">
                  <a:moveTo>
                    <a:pt x="15288" y="625"/>
                  </a:moveTo>
                  <a:cubicBezTo>
                    <a:pt x="15534" y="625"/>
                    <a:pt x="15781" y="634"/>
                    <a:pt x="16027" y="651"/>
                  </a:cubicBezTo>
                  <a:cubicBezTo>
                    <a:pt x="16233" y="674"/>
                    <a:pt x="16439" y="701"/>
                    <a:pt x="16642" y="738"/>
                  </a:cubicBezTo>
                  <a:cubicBezTo>
                    <a:pt x="17150" y="824"/>
                    <a:pt x="17650" y="948"/>
                    <a:pt x="18145" y="1090"/>
                  </a:cubicBezTo>
                  <a:cubicBezTo>
                    <a:pt x="18044" y="1127"/>
                    <a:pt x="17943" y="1166"/>
                    <a:pt x="17842" y="1206"/>
                  </a:cubicBezTo>
                  <a:cubicBezTo>
                    <a:pt x="17470" y="1357"/>
                    <a:pt x="17103" y="1525"/>
                    <a:pt x="16744" y="1708"/>
                  </a:cubicBezTo>
                  <a:cubicBezTo>
                    <a:pt x="16690" y="1683"/>
                    <a:pt x="16623" y="1655"/>
                    <a:pt x="16623" y="1655"/>
                  </a:cubicBezTo>
                  <a:cubicBezTo>
                    <a:pt x="16058" y="1415"/>
                    <a:pt x="15473" y="1215"/>
                    <a:pt x="14884" y="1042"/>
                  </a:cubicBezTo>
                  <a:cubicBezTo>
                    <a:pt x="14551" y="927"/>
                    <a:pt x="14215" y="821"/>
                    <a:pt x="13877" y="727"/>
                  </a:cubicBezTo>
                  <a:cubicBezTo>
                    <a:pt x="14344" y="658"/>
                    <a:pt x="14816" y="625"/>
                    <a:pt x="15288" y="625"/>
                  </a:cubicBezTo>
                  <a:close/>
                  <a:moveTo>
                    <a:pt x="23706" y="198"/>
                  </a:moveTo>
                  <a:cubicBezTo>
                    <a:pt x="24340" y="198"/>
                    <a:pt x="24974" y="257"/>
                    <a:pt x="25593" y="387"/>
                  </a:cubicBezTo>
                  <a:cubicBezTo>
                    <a:pt x="24904" y="514"/>
                    <a:pt x="24224" y="686"/>
                    <a:pt x="23560" y="907"/>
                  </a:cubicBezTo>
                  <a:cubicBezTo>
                    <a:pt x="22815" y="1153"/>
                    <a:pt x="22092" y="1461"/>
                    <a:pt x="21396" y="1821"/>
                  </a:cubicBezTo>
                  <a:cubicBezTo>
                    <a:pt x="21356" y="1803"/>
                    <a:pt x="21315" y="1785"/>
                    <a:pt x="21315" y="1785"/>
                  </a:cubicBezTo>
                  <a:cubicBezTo>
                    <a:pt x="20638" y="1494"/>
                    <a:pt x="19938" y="1248"/>
                    <a:pt x="19228" y="1055"/>
                  </a:cubicBezTo>
                  <a:cubicBezTo>
                    <a:pt x="19440" y="974"/>
                    <a:pt x="19657" y="900"/>
                    <a:pt x="19873" y="830"/>
                  </a:cubicBezTo>
                  <a:cubicBezTo>
                    <a:pt x="20258" y="708"/>
                    <a:pt x="20648" y="599"/>
                    <a:pt x="21044" y="512"/>
                  </a:cubicBezTo>
                  <a:cubicBezTo>
                    <a:pt x="21592" y="385"/>
                    <a:pt x="22163" y="296"/>
                    <a:pt x="22723" y="243"/>
                  </a:cubicBezTo>
                  <a:cubicBezTo>
                    <a:pt x="22761" y="241"/>
                    <a:pt x="22799" y="237"/>
                    <a:pt x="22837" y="234"/>
                  </a:cubicBezTo>
                  <a:cubicBezTo>
                    <a:pt x="23126" y="210"/>
                    <a:pt x="23416" y="198"/>
                    <a:pt x="23706" y="198"/>
                  </a:cubicBezTo>
                  <a:close/>
                  <a:moveTo>
                    <a:pt x="18777" y="1292"/>
                  </a:moveTo>
                  <a:cubicBezTo>
                    <a:pt x="19536" y="1509"/>
                    <a:pt x="20279" y="1774"/>
                    <a:pt x="21009" y="2068"/>
                  </a:cubicBezTo>
                  <a:cubicBezTo>
                    <a:pt x="20912" y="2124"/>
                    <a:pt x="20818" y="2180"/>
                    <a:pt x="20723" y="2238"/>
                  </a:cubicBezTo>
                  <a:cubicBezTo>
                    <a:pt x="20226" y="2541"/>
                    <a:pt x="19744" y="2870"/>
                    <a:pt x="19289" y="3234"/>
                  </a:cubicBezTo>
                  <a:cubicBezTo>
                    <a:pt x="19280" y="3229"/>
                    <a:pt x="19273" y="3222"/>
                    <a:pt x="19264" y="3217"/>
                  </a:cubicBezTo>
                  <a:cubicBezTo>
                    <a:pt x="19255" y="3224"/>
                    <a:pt x="19246" y="3229"/>
                    <a:pt x="19238" y="3235"/>
                  </a:cubicBezTo>
                  <a:cubicBezTo>
                    <a:pt x="18584" y="2748"/>
                    <a:pt x="17890" y="2318"/>
                    <a:pt x="17170" y="1937"/>
                  </a:cubicBezTo>
                  <a:cubicBezTo>
                    <a:pt x="17245" y="1905"/>
                    <a:pt x="17318" y="1870"/>
                    <a:pt x="17392" y="1841"/>
                  </a:cubicBezTo>
                  <a:cubicBezTo>
                    <a:pt x="17847" y="1641"/>
                    <a:pt x="18310" y="1457"/>
                    <a:pt x="18777" y="1292"/>
                  </a:cubicBezTo>
                  <a:close/>
                  <a:moveTo>
                    <a:pt x="9105" y="8095"/>
                  </a:moveTo>
                  <a:cubicBezTo>
                    <a:pt x="9072" y="8133"/>
                    <a:pt x="9039" y="8171"/>
                    <a:pt x="9006" y="8209"/>
                  </a:cubicBezTo>
                  <a:lnTo>
                    <a:pt x="9006" y="8209"/>
                  </a:lnTo>
                  <a:cubicBezTo>
                    <a:pt x="9035" y="8175"/>
                    <a:pt x="9065" y="8141"/>
                    <a:pt x="9095" y="8107"/>
                  </a:cubicBezTo>
                  <a:cubicBezTo>
                    <a:pt x="9099" y="8103"/>
                    <a:pt x="9101" y="8099"/>
                    <a:pt x="9105" y="8095"/>
                  </a:cubicBezTo>
                  <a:close/>
                  <a:moveTo>
                    <a:pt x="26153" y="532"/>
                  </a:moveTo>
                  <a:cubicBezTo>
                    <a:pt x="26205" y="547"/>
                    <a:pt x="26366" y="590"/>
                    <a:pt x="26366" y="590"/>
                  </a:cubicBezTo>
                  <a:cubicBezTo>
                    <a:pt x="26492" y="621"/>
                    <a:pt x="26692" y="690"/>
                    <a:pt x="26817" y="728"/>
                  </a:cubicBezTo>
                  <a:cubicBezTo>
                    <a:pt x="26873" y="745"/>
                    <a:pt x="26988" y="790"/>
                    <a:pt x="27039" y="810"/>
                  </a:cubicBezTo>
                  <a:cubicBezTo>
                    <a:pt x="30831" y="2217"/>
                    <a:pt x="32454" y="6021"/>
                    <a:pt x="32952" y="9781"/>
                  </a:cubicBezTo>
                  <a:cubicBezTo>
                    <a:pt x="33033" y="10407"/>
                    <a:pt x="33088" y="11037"/>
                    <a:pt x="33115" y="11669"/>
                  </a:cubicBezTo>
                  <a:cubicBezTo>
                    <a:pt x="33120" y="11803"/>
                    <a:pt x="33124" y="11937"/>
                    <a:pt x="33128" y="12071"/>
                  </a:cubicBezTo>
                  <a:cubicBezTo>
                    <a:pt x="32855" y="11663"/>
                    <a:pt x="32562" y="11242"/>
                    <a:pt x="32285" y="10873"/>
                  </a:cubicBezTo>
                  <a:cubicBezTo>
                    <a:pt x="30889" y="8991"/>
                    <a:pt x="29252" y="7270"/>
                    <a:pt x="27450" y="5772"/>
                  </a:cubicBezTo>
                  <a:cubicBezTo>
                    <a:pt x="25667" y="4297"/>
                    <a:pt x="23709" y="3009"/>
                    <a:pt x="21588" y="2075"/>
                  </a:cubicBezTo>
                  <a:cubicBezTo>
                    <a:pt x="21907" y="1919"/>
                    <a:pt x="22228" y="1767"/>
                    <a:pt x="22552" y="1625"/>
                  </a:cubicBezTo>
                  <a:cubicBezTo>
                    <a:pt x="22919" y="1464"/>
                    <a:pt x="23291" y="1312"/>
                    <a:pt x="23669" y="1167"/>
                  </a:cubicBezTo>
                  <a:cubicBezTo>
                    <a:pt x="24478" y="895"/>
                    <a:pt x="25309" y="681"/>
                    <a:pt x="26153" y="532"/>
                  </a:cubicBezTo>
                  <a:close/>
                  <a:moveTo>
                    <a:pt x="13423" y="935"/>
                  </a:moveTo>
                  <a:cubicBezTo>
                    <a:pt x="14232" y="1141"/>
                    <a:pt x="15025" y="1415"/>
                    <a:pt x="15796" y="1734"/>
                  </a:cubicBezTo>
                  <a:cubicBezTo>
                    <a:pt x="15956" y="1799"/>
                    <a:pt x="16116" y="1869"/>
                    <a:pt x="16274" y="1940"/>
                  </a:cubicBezTo>
                  <a:cubicBezTo>
                    <a:pt x="14668" y="2789"/>
                    <a:pt x="13178" y="3845"/>
                    <a:pt x="11821" y="5049"/>
                  </a:cubicBezTo>
                  <a:cubicBezTo>
                    <a:pt x="11227" y="5572"/>
                    <a:pt x="10636" y="6143"/>
                    <a:pt x="10092" y="6715"/>
                  </a:cubicBezTo>
                  <a:cubicBezTo>
                    <a:pt x="8469" y="8418"/>
                    <a:pt x="7047" y="10313"/>
                    <a:pt x="5820" y="12318"/>
                  </a:cubicBezTo>
                  <a:cubicBezTo>
                    <a:pt x="5873" y="11274"/>
                    <a:pt x="6010" y="10236"/>
                    <a:pt x="6237" y="9216"/>
                  </a:cubicBezTo>
                  <a:cubicBezTo>
                    <a:pt x="6480" y="8220"/>
                    <a:pt x="6809" y="7244"/>
                    <a:pt x="7233" y="6307"/>
                  </a:cubicBezTo>
                  <a:cubicBezTo>
                    <a:pt x="7643" y="5389"/>
                    <a:pt x="8162" y="4507"/>
                    <a:pt x="8804" y="3732"/>
                  </a:cubicBezTo>
                  <a:cubicBezTo>
                    <a:pt x="9969" y="2305"/>
                    <a:pt x="11613" y="1287"/>
                    <a:pt x="13423" y="935"/>
                  </a:cubicBezTo>
                  <a:close/>
                  <a:moveTo>
                    <a:pt x="21459" y="2140"/>
                  </a:moveTo>
                  <a:cubicBezTo>
                    <a:pt x="22622" y="2670"/>
                    <a:pt x="23735" y="3309"/>
                    <a:pt x="24796" y="4022"/>
                  </a:cubicBezTo>
                  <a:lnTo>
                    <a:pt x="24801" y="4021"/>
                  </a:lnTo>
                  <a:cubicBezTo>
                    <a:pt x="24810" y="4027"/>
                    <a:pt x="24819" y="4033"/>
                    <a:pt x="24828" y="4039"/>
                  </a:cubicBezTo>
                  <a:lnTo>
                    <a:pt x="24828" y="4039"/>
                  </a:lnTo>
                  <a:cubicBezTo>
                    <a:pt x="24881" y="4075"/>
                    <a:pt x="24931" y="4111"/>
                    <a:pt x="24983" y="4146"/>
                  </a:cubicBezTo>
                  <a:cubicBezTo>
                    <a:pt x="24953" y="4125"/>
                    <a:pt x="24923" y="4104"/>
                    <a:pt x="24892" y="4083"/>
                  </a:cubicBezTo>
                  <a:lnTo>
                    <a:pt x="24892" y="4083"/>
                  </a:lnTo>
                  <a:cubicBezTo>
                    <a:pt x="25381" y="4414"/>
                    <a:pt x="25862" y="4764"/>
                    <a:pt x="26335" y="5132"/>
                  </a:cubicBezTo>
                  <a:cubicBezTo>
                    <a:pt x="26339" y="5135"/>
                    <a:pt x="26344" y="5139"/>
                    <a:pt x="26349" y="5142"/>
                  </a:cubicBezTo>
                  <a:lnTo>
                    <a:pt x="26349" y="5142"/>
                  </a:lnTo>
                  <a:cubicBezTo>
                    <a:pt x="26069" y="4926"/>
                    <a:pt x="25785" y="4714"/>
                    <a:pt x="25496" y="4507"/>
                  </a:cubicBezTo>
                  <a:lnTo>
                    <a:pt x="25496" y="4507"/>
                  </a:lnTo>
                  <a:cubicBezTo>
                    <a:pt x="25910" y="4808"/>
                    <a:pt x="26317" y="5118"/>
                    <a:pt x="26714" y="5440"/>
                  </a:cubicBezTo>
                  <a:cubicBezTo>
                    <a:pt x="27043" y="5708"/>
                    <a:pt x="27366" y="5986"/>
                    <a:pt x="27682" y="6268"/>
                  </a:cubicBezTo>
                  <a:cubicBezTo>
                    <a:pt x="27888" y="6450"/>
                    <a:pt x="28122" y="6673"/>
                    <a:pt x="28324" y="6859"/>
                  </a:cubicBezTo>
                  <a:cubicBezTo>
                    <a:pt x="28569" y="7094"/>
                    <a:pt x="28889" y="7404"/>
                    <a:pt x="29124" y="7646"/>
                  </a:cubicBezTo>
                  <a:cubicBezTo>
                    <a:pt x="29224" y="7747"/>
                    <a:pt x="29380" y="7900"/>
                    <a:pt x="29473" y="8002"/>
                  </a:cubicBezTo>
                  <a:cubicBezTo>
                    <a:pt x="29586" y="8125"/>
                    <a:pt x="29878" y="8431"/>
                    <a:pt x="29982" y="8549"/>
                  </a:cubicBezTo>
                  <a:cubicBezTo>
                    <a:pt x="30303" y="8904"/>
                    <a:pt x="30656" y="9311"/>
                    <a:pt x="30963" y="9680"/>
                  </a:cubicBezTo>
                  <a:cubicBezTo>
                    <a:pt x="31070" y="9809"/>
                    <a:pt x="31321" y="10126"/>
                    <a:pt x="31432" y="10261"/>
                  </a:cubicBezTo>
                  <a:cubicBezTo>
                    <a:pt x="31520" y="10375"/>
                    <a:pt x="31754" y="10681"/>
                    <a:pt x="31859" y="10821"/>
                  </a:cubicBezTo>
                  <a:cubicBezTo>
                    <a:pt x="32337" y="11469"/>
                    <a:pt x="32787" y="12136"/>
                    <a:pt x="33205" y="12821"/>
                  </a:cubicBezTo>
                  <a:cubicBezTo>
                    <a:pt x="33159" y="15165"/>
                    <a:pt x="32791" y="17498"/>
                    <a:pt x="32186" y="19761"/>
                  </a:cubicBezTo>
                  <a:cubicBezTo>
                    <a:pt x="32090" y="19486"/>
                    <a:pt x="31991" y="19212"/>
                    <a:pt x="31885" y="18939"/>
                  </a:cubicBezTo>
                  <a:cubicBezTo>
                    <a:pt x="31199" y="17138"/>
                    <a:pt x="30349" y="15396"/>
                    <a:pt x="29386" y="13727"/>
                  </a:cubicBezTo>
                  <a:cubicBezTo>
                    <a:pt x="28923" y="12920"/>
                    <a:pt x="28417" y="12115"/>
                    <a:pt x="27886" y="11353"/>
                  </a:cubicBezTo>
                  <a:cubicBezTo>
                    <a:pt x="27754" y="11170"/>
                    <a:pt x="27570" y="10916"/>
                    <a:pt x="27437" y="10732"/>
                  </a:cubicBezTo>
                  <a:cubicBezTo>
                    <a:pt x="27368" y="10641"/>
                    <a:pt x="27195" y="10419"/>
                    <a:pt x="27124" y="10327"/>
                  </a:cubicBezTo>
                  <a:cubicBezTo>
                    <a:pt x="27077" y="10264"/>
                    <a:pt x="26992" y="10152"/>
                    <a:pt x="26944" y="10092"/>
                  </a:cubicBezTo>
                  <a:cubicBezTo>
                    <a:pt x="26845" y="9971"/>
                    <a:pt x="26477" y="9512"/>
                    <a:pt x="26379" y="9400"/>
                  </a:cubicBezTo>
                  <a:cubicBezTo>
                    <a:pt x="24663" y="7366"/>
                    <a:pt x="22680" y="5552"/>
                    <a:pt x="20493" y="4036"/>
                  </a:cubicBezTo>
                  <a:cubicBezTo>
                    <a:pt x="20408" y="3978"/>
                    <a:pt x="20151" y="3804"/>
                    <a:pt x="20073" y="3749"/>
                  </a:cubicBezTo>
                  <a:cubicBezTo>
                    <a:pt x="20025" y="3715"/>
                    <a:pt x="19911" y="3642"/>
                    <a:pt x="19787" y="3562"/>
                  </a:cubicBezTo>
                  <a:cubicBezTo>
                    <a:pt x="19658" y="3475"/>
                    <a:pt x="19527" y="3390"/>
                    <a:pt x="19397" y="3306"/>
                  </a:cubicBezTo>
                  <a:cubicBezTo>
                    <a:pt x="19879" y="2981"/>
                    <a:pt x="20372" y="2674"/>
                    <a:pt x="20880" y="2391"/>
                  </a:cubicBezTo>
                  <a:cubicBezTo>
                    <a:pt x="20906" y="2377"/>
                    <a:pt x="20932" y="2364"/>
                    <a:pt x="20956" y="2349"/>
                  </a:cubicBezTo>
                  <a:cubicBezTo>
                    <a:pt x="21092" y="2282"/>
                    <a:pt x="21227" y="2216"/>
                    <a:pt x="21363" y="2152"/>
                  </a:cubicBezTo>
                  <a:cubicBezTo>
                    <a:pt x="21377" y="2158"/>
                    <a:pt x="21390" y="2164"/>
                    <a:pt x="21400" y="2168"/>
                  </a:cubicBezTo>
                  <a:cubicBezTo>
                    <a:pt x="21419" y="2159"/>
                    <a:pt x="21440" y="2149"/>
                    <a:pt x="21459" y="2140"/>
                  </a:cubicBezTo>
                  <a:close/>
                  <a:moveTo>
                    <a:pt x="28731" y="189"/>
                  </a:moveTo>
                  <a:cubicBezTo>
                    <a:pt x="33002" y="189"/>
                    <a:pt x="35975" y="2616"/>
                    <a:pt x="37281" y="6881"/>
                  </a:cubicBezTo>
                  <a:cubicBezTo>
                    <a:pt x="38372" y="10476"/>
                    <a:pt x="38180" y="14493"/>
                    <a:pt x="37442" y="18143"/>
                  </a:cubicBezTo>
                  <a:cubicBezTo>
                    <a:pt x="37322" y="18717"/>
                    <a:pt x="37186" y="19291"/>
                    <a:pt x="37037" y="19859"/>
                  </a:cubicBezTo>
                  <a:cubicBezTo>
                    <a:pt x="37002" y="19763"/>
                    <a:pt x="36968" y="19673"/>
                    <a:pt x="36937" y="19593"/>
                  </a:cubicBezTo>
                  <a:cubicBezTo>
                    <a:pt x="36046" y="17191"/>
                    <a:pt x="34868" y="14905"/>
                    <a:pt x="33504" y="12738"/>
                  </a:cubicBezTo>
                  <a:cubicBezTo>
                    <a:pt x="33502" y="12108"/>
                    <a:pt x="33475" y="11478"/>
                    <a:pt x="33418" y="10848"/>
                  </a:cubicBezTo>
                  <a:cubicBezTo>
                    <a:pt x="33303" y="9571"/>
                    <a:pt x="33079" y="8298"/>
                    <a:pt x="32698" y="7071"/>
                  </a:cubicBezTo>
                  <a:cubicBezTo>
                    <a:pt x="32239" y="5554"/>
                    <a:pt x="31534" y="4100"/>
                    <a:pt x="30481" y="2905"/>
                  </a:cubicBezTo>
                  <a:cubicBezTo>
                    <a:pt x="30427" y="2846"/>
                    <a:pt x="30284" y="2693"/>
                    <a:pt x="30234" y="2637"/>
                  </a:cubicBezTo>
                  <a:cubicBezTo>
                    <a:pt x="30155" y="2554"/>
                    <a:pt x="30013" y="2421"/>
                    <a:pt x="29933" y="2339"/>
                  </a:cubicBezTo>
                  <a:cubicBezTo>
                    <a:pt x="29833" y="2250"/>
                    <a:pt x="29718" y="2142"/>
                    <a:pt x="29614" y="2056"/>
                  </a:cubicBezTo>
                  <a:cubicBezTo>
                    <a:pt x="29554" y="2004"/>
                    <a:pt x="29390" y="1875"/>
                    <a:pt x="29331" y="1826"/>
                  </a:cubicBezTo>
                  <a:cubicBezTo>
                    <a:pt x="29181" y="1715"/>
                    <a:pt x="28993" y="1577"/>
                    <a:pt x="28835" y="1478"/>
                  </a:cubicBezTo>
                  <a:cubicBezTo>
                    <a:pt x="28686" y="1375"/>
                    <a:pt x="28526" y="1288"/>
                    <a:pt x="28371" y="1194"/>
                  </a:cubicBezTo>
                  <a:cubicBezTo>
                    <a:pt x="28293" y="1154"/>
                    <a:pt x="28182" y="1095"/>
                    <a:pt x="28104" y="1055"/>
                  </a:cubicBezTo>
                  <a:cubicBezTo>
                    <a:pt x="27980" y="990"/>
                    <a:pt x="27793" y="907"/>
                    <a:pt x="27666" y="848"/>
                  </a:cubicBezTo>
                  <a:cubicBezTo>
                    <a:pt x="27644" y="839"/>
                    <a:pt x="27615" y="827"/>
                    <a:pt x="27580" y="812"/>
                  </a:cubicBezTo>
                  <a:cubicBezTo>
                    <a:pt x="27284" y="687"/>
                    <a:pt x="26981" y="575"/>
                    <a:pt x="26677" y="485"/>
                  </a:cubicBezTo>
                  <a:cubicBezTo>
                    <a:pt x="26668" y="482"/>
                    <a:pt x="26660" y="481"/>
                    <a:pt x="26652" y="477"/>
                  </a:cubicBezTo>
                  <a:cubicBezTo>
                    <a:pt x="26638" y="472"/>
                    <a:pt x="26621" y="469"/>
                    <a:pt x="26607" y="464"/>
                  </a:cubicBezTo>
                  <a:cubicBezTo>
                    <a:pt x="26536" y="443"/>
                    <a:pt x="26465" y="424"/>
                    <a:pt x="26393" y="405"/>
                  </a:cubicBezTo>
                  <a:cubicBezTo>
                    <a:pt x="26794" y="335"/>
                    <a:pt x="27201" y="281"/>
                    <a:pt x="27607" y="243"/>
                  </a:cubicBezTo>
                  <a:cubicBezTo>
                    <a:pt x="27650" y="241"/>
                    <a:pt x="27691" y="236"/>
                    <a:pt x="27731" y="232"/>
                  </a:cubicBezTo>
                  <a:cubicBezTo>
                    <a:pt x="27759" y="230"/>
                    <a:pt x="27785" y="228"/>
                    <a:pt x="27812" y="225"/>
                  </a:cubicBezTo>
                  <a:cubicBezTo>
                    <a:pt x="27825" y="224"/>
                    <a:pt x="27837" y="224"/>
                    <a:pt x="27850" y="223"/>
                  </a:cubicBezTo>
                  <a:cubicBezTo>
                    <a:pt x="28149" y="200"/>
                    <a:pt x="28443" y="189"/>
                    <a:pt x="28731" y="189"/>
                  </a:cubicBezTo>
                  <a:close/>
                  <a:moveTo>
                    <a:pt x="10292" y="423"/>
                  </a:moveTo>
                  <a:cubicBezTo>
                    <a:pt x="11110" y="423"/>
                    <a:pt x="11966" y="522"/>
                    <a:pt x="12852" y="719"/>
                  </a:cubicBezTo>
                  <a:cubicBezTo>
                    <a:pt x="12346" y="848"/>
                    <a:pt x="11853" y="1025"/>
                    <a:pt x="11382" y="1248"/>
                  </a:cubicBezTo>
                  <a:cubicBezTo>
                    <a:pt x="9927" y="1928"/>
                    <a:pt x="8723" y="3074"/>
                    <a:pt x="7852" y="4412"/>
                  </a:cubicBezTo>
                  <a:cubicBezTo>
                    <a:pt x="7459" y="5012"/>
                    <a:pt x="7126" y="5656"/>
                    <a:pt x="6842" y="6315"/>
                  </a:cubicBezTo>
                  <a:cubicBezTo>
                    <a:pt x="5994" y="8278"/>
                    <a:pt x="5564" y="10410"/>
                    <a:pt x="5493" y="12542"/>
                  </a:cubicBezTo>
                  <a:cubicBezTo>
                    <a:pt x="4842" y="13584"/>
                    <a:pt x="4230" y="14649"/>
                    <a:pt x="3701" y="15759"/>
                  </a:cubicBezTo>
                  <a:cubicBezTo>
                    <a:pt x="3441" y="16254"/>
                    <a:pt x="3188" y="16770"/>
                    <a:pt x="2972" y="17284"/>
                  </a:cubicBezTo>
                  <a:cubicBezTo>
                    <a:pt x="2591" y="18176"/>
                    <a:pt x="2272" y="19098"/>
                    <a:pt x="2001" y="20029"/>
                  </a:cubicBezTo>
                  <a:cubicBezTo>
                    <a:pt x="1701" y="19041"/>
                    <a:pt x="1451" y="18029"/>
                    <a:pt x="1263" y="17004"/>
                  </a:cubicBezTo>
                  <a:cubicBezTo>
                    <a:pt x="760" y="14098"/>
                    <a:pt x="753" y="11108"/>
                    <a:pt x="1532" y="8253"/>
                  </a:cubicBezTo>
                  <a:cubicBezTo>
                    <a:pt x="1746" y="7470"/>
                    <a:pt x="2021" y="6702"/>
                    <a:pt x="2350" y="5960"/>
                  </a:cubicBezTo>
                  <a:cubicBezTo>
                    <a:pt x="2644" y="5289"/>
                    <a:pt x="3003" y="4638"/>
                    <a:pt x="3422" y="4036"/>
                  </a:cubicBezTo>
                  <a:cubicBezTo>
                    <a:pt x="3984" y="3225"/>
                    <a:pt x="4675" y="2493"/>
                    <a:pt x="5478" y="1918"/>
                  </a:cubicBezTo>
                  <a:cubicBezTo>
                    <a:pt x="6278" y="1340"/>
                    <a:pt x="7194" y="919"/>
                    <a:pt x="8152" y="681"/>
                  </a:cubicBezTo>
                  <a:cubicBezTo>
                    <a:pt x="8493" y="593"/>
                    <a:pt x="8841" y="531"/>
                    <a:pt x="9189" y="486"/>
                  </a:cubicBezTo>
                  <a:cubicBezTo>
                    <a:pt x="9549" y="444"/>
                    <a:pt x="9916" y="423"/>
                    <a:pt x="10292" y="423"/>
                  </a:cubicBezTo>
                  <a:close/>
                  <a:moveTo>
                    <a:pt x="16754" y="2051"/>
                  </a:moveTo>
                  <a:cubicBezTo>
                    <a:pt x="17528" y="2429"/>
                    <a:pt x="18279" y="2853"/>
                    <a:pt x="19007" y="3314"/>
                  </a:cubicBezTo>
                  <a:cubicBezTo>
                    <a:pt x="16803" y="4796"/>
                    <a:pt x="14851" y="6640"/>
                    <a:pt x="13164" y="8686"/>
                  </a:cubicBezTo>
                  <a:cubicBezTo>
                    <a:pt x="11872" y="10242"/>
                    <a:pt x="10715" y="11923"/>
                    <a:pt x="9698" y="13671"/>
                  </a:cubicBezTo>
                  <a:cubicBezTo>
                    <a:pt x="9299" y="14363"/>
                    <a:pt x="8913" y="15072"/>
                    <a:pt x="8571" y="15795"/>
                  </a:cubicBezTo>
                  <a:cubicBezTo>
                    <a:pt x="8204" y="16477"/>
                    <a:pt x="7887" y="17187"/>
                    <a:pt x="7607" y="17906"/>
                  </a:cubicBezTo>
                  <a:cubicBezTo>
                    <a:pt x="7319" y="18646"/>
                    <a:pt x="7069" y="19400"/>
                    <a:pt x="6854" y="20162"/>
                  </a:cubicBezTo>
                  <a:cubicBezTo>
                    <a:pt x="6205" y="17997"/>
                    <a:pt x="5796" y="15707"/>
                    <a:pt x="5757" y="13462"/>
                  </a:cubicBezTo>
                  <a:cubicBezTo>
                    <a:pt x="5757" y="13208"/>
                    <a:pt x="5762" y="12951"/>
                    <a:pt x="5769" y="12697"/>
                  </a:cubicBezTo>
                  <a:cubicBezTo>
                    <a:pt x="5782" y="12678"/>
                    <a:pt x="5792" y="12659"/>
                    <a:pt x="5805" y="12639"/>
                  </a:cubicBezTo>
                  <a:lnTo>
                    <a:pt x="5807" y="12595"/>
                  </a:lnTo>
                  <a:cubicBezTo>
                    <a:pt x="5807" y="12579"/>
                    <a:pt x="5809" y="12563"/>
                    <a:pt x="5809" y="12546"/>
                  </a:cubicBezTo>
                  <a:cubicBezTo>
                    <a:pt x="6700" y="11130"/>
                    <a:pt x="7685" y="9771"/>
                    <a:pt x="8764" y="8491"/>
                  </a:cubicBezTo>
                  <a:cubicBezTo>
                    <a:pt x="8892" y="8340"/>
                    <a:pt x="9020" y="8192"/>
                    <a:pt x="9149" y="8048"/>
                  </a:cubicBezTo>
                  <a:cubicBezTo>
                    <a:pt x="9402" y="7765"/>
                    <a:pt x="9660" y="7488"/>
                    <a:pt x="9923" y="7215"/>
                  </a:cubicBezTo>
                  <a:cubicBezTo>
                    <a:pt x="10493" y="6624"/>
                    <a:pt x="11112" y="6030"/>
                    <a:pt x="11729" y="5487"/>
                  </a:cubicBezTo>
                  <a:cubicBezTo>
                    <a:pt x="11859" y="5373"/>
                    <a:pt x="12048" y="5212"/>
                    <a:pt x="12181" y="5098"/>
                  </a:cubicBezTo>
                  <a:cubicBezTo>
                    <a:pt x="12363" y="4946"/>
                    <a:pt x="12548" y="4795"/>
                    <a:pt x="12732" y="4644"/>
                  </a:cubicBezTo>
                  <a:cubicBezTo>
                    <a:pt x="13955" y="3667"/>
                    <a:pt x="15271" y="2809"/>
                    <a:pt x="16661" y="2096"/>
                  </a:cubicBezTo>
                  <a:cubicBezTo>
                    <a:pt x="16692" y="2082"/>
                    <a:pt x="16723" y="2066"/>
                    <a:pt x="16754" y="2051"/>
                  </a:cubicBezTo>
                  <a:close/>
                  <a:moveTo>
                    <a:pt x="33530" y="13500"/>
                  </a:moveTo>
                  <a:cubicBezTo>
                    <a:pt x="34153" y="14546"/>
                    <a:pt x="34739" y="15617"/>
                    <a:pt x="35277" y="16710"/>
                  </a:cubicBezTo>
                  <a:cubicBezTo>
                    <a:pt x="35891" y="17956"/>
                    <a:pt x="36445" y="19232"/>
                    <a:pt x="36915" y="20539"/>
                  </a:cubicBezTo>
                  <a:cubicBezTo>
                    <a:pt x="36706" y="21305"/>
                    <a:pt x="36468" y="22066"/>
                    <a:pt x="36198" y="22815"/>
                  </a:cubicBezTo>
                  <a:cubicBezTo>
                    <a:pt x="35717" y="24067"/>
                    <a:pt x="35156" y="25293"/>
                    <a:pt x="34508" y="26467"/>
                  </a:cubicBezTo>
                  <a:cubicBezTo>
                    <a:pt x="34236" y="26964"/>
                    <a:pt x="33953" y="27457"/>
                    <a:pt x="33662" y="27942"/>
                  </a:cubicBezTo>
                  <a:cubicBezTo>
                    <a:pt x="33651" y="25379"/>
                    <a:pt x="33134" y="22842"/>
                    <a:pt x="32337" y="20412"/>
                  </a:cubicBezTo>
                  <a:cubicBezTo>
                    <a:pt x="32970" y="18298"/>
                    <a:pt x="33386" y="16114"/>
                    <a:pt x="33511" y="13907"/>
                  </a:cubicBezTo>
                  <a:cubicBezTo>
                    <a:pt x="33518" y="13772"/>
                    <a:pt x="33524" y="13635"/>
                    <a:pt x="33530" y="13500"/>
                  </a:cubicBezTo>
                  <a:close/>
                  <a:moveTo>
                    <a:pt x="5518" y="13224"/>
                  </a:moveTo>
                  <a:cubicBezTo>
                    <a:pt x="5525" y="14124"/>
                    <a:pt x="5591" y="15022"/>
                    <a:pt x="5707" y="15914"/>
                  </a:cubicBezTo>
                  <a:cubicBezTo>
                    <a:pt x="5917" y="17491"/>
                    <a:pt x="6281" y="19046"/>
                    <a:pt x="6772" y="20561"/>
                  </a:cubicBezTo>
                  <a:cubicBezTo>
                    <a:pt x="6763" y="20597"/>
                    <a:pt x="6752" y="20634"/>
                    <a:pt x="6743" y="20672"/>
                  </a:cubicBezTo>
                  <a:lnTo>
                    <a:pt x="6756" y="20717"/>
                  </a:lnTo>
                  <a:cubicBezTo>
                    <a:pt x="6762" y="20739"/>
                    <a:pt x="6770" y="20762"/>
                    <a:pt x="6776" y="20784"/>
                  </a:cubicBezTo>
                  <a:cubicBezTo>
                    <a:pt x="6065" y="23194"/>
                    <a:pt x="5665" y="25708"/>
                    <a:pt x="5620" y="28222"/>
                  </a:cubicBezTo>
                  <a:cubicBezTo>
                    <a:pt x="5324" y="27707"/>
                    <a:pt x="5040" y="27187"/>
                    <a:pt x="4764" y="26660"/>
                  </a:cubicBezTo>
                  <a:cubicBezTo>
                    <a:pt x="3750" y="24698"/>
                    <a:pt x="2879" y="22658"/>
                    <a:pt x="2223" y="20549"/>
                  </a:cubicBezTo>
                  <a:cubicBezTo>
                    <a:pt x="2674" y="18972"/>
                    <a:pt x="3246" y="17427"/>
                    <a:pt x="4022" y="15979"/>
                  </a:cubicBezTo>
                  <a:cubicBezTo>
                    <a:pt x="4382" y="15225"/>
                    <a:pt x="4782" y="14488"/>
                    <a:pt x="5198" y="13764"/>
                  </a:cubicBezTo>
                  <a:cubicBezTo>
                    <a:pt x="5304" y="13584"/>
                    <a:pt x="5410" y="13403"/>
                    <a:pt x="5518" y="13224"/>
                  </a:cubicBezTo>
                  <a:close/>
                  <a:moveTo>
                    <a:pt x="38475" y="28173"/>
                  </a:moveTo>
                  <a:cubicBezTo>
                    <a:pt x="38478" y="28499"/>
                    <a:pt x="38472" y="28826"/>
                    <a:pt x="38457" y="29151"/>
                  </a:cubicBezTo>
                  <a:lnTo>
                    <a:pt x="38457" y="29151"/>
                  </a:lnTo>
                  <a:cubicBezTo>
                    <a:pt x="38472" y="28826"/>
                    <a:pt x="38478" y="28499"/>
                    <a:pt x="38475" y="28173"/>
                  </a:cubicBezTo>
                  <a:close/>
                  <a:moveTo>
                    <a:pt x="19266" y="3520"/>
                  </a:moveTo>
                  <a:cubicBezTo>
                    <a:pt x="21627" y="5022"/>
                    <a:pt x="23762" y="6876"/>
                    <a:pt x="25614" y="8973"/>
                  </a:cubicBezTo>
                  <a:cubicBezTo>
                    <a:pt x="26425" y="9895"/>
                    <a:pt x="27214" y="10905"/>
                    <a:pt x="27899" y="11924"/>
                  </a:cubicBezTo>
                  <a:cubicBezTo>
                    <a:pt x="28286" y="12495"/>
                    <a:pt x="28653" y="13087"/>
                    <a:pt x="29004" y="13685"/>
                  </a:cubicBezTo>
                  <a:cubicBezTo>
                    <a:pt x="29323" y="14240"/>
                    <a:pt x="29627" y="14803"/>
                    <a:pt x="29922" y="15369"/>
                  </a:cubicBezTo>
                  <a:cubicBezTo>
                    <a:pt x="30541" y="16565"/>
                    <a:pt x="31107" y="17800"/>
                    <a:pt x="31594" y="19054"/>
                  </a:cubicBezTo>
                  <a:cubicBezTo>
                    <a:pt x="31705" y="19341"/>
                    <a:pt x="31844" y="19713"/>
                    <a:pt x="31947" y="20002"/>
                  </a:cubicBezTo>
                  <a:cubicBezTo>
                    <a:pt x="31984" y="20107"/>
                    <a:pt x="32040" y="20267"/>
                    <a:pt x="32095" y="20421"/>
                  </a:cubicBezTo>
                  <a:cubicBezTo>
                    <a:pt x="31508" y="22439"/>
                    <a:pt x="30739" y="24407"/>
                    <a:pt x="29742" y="26258"/>
                  </a:cubicBezTo>
                  <a:cubicBezTo>
                    <a:pt x="29625" y="26477"/>
                    <a:pt x="29505" y="26695"/>
                    <a:pt x="29382" y="26911"/>
                  </a:cubicBezTo>
                  <a:cubicBezTo>
                    <a:pt x="29349" y="26970"/>
                    <a:pt x="29314" y="27031"/>
                    <a:pt x="29278" y="27090"/>
                  </a:cubicBezTo>
                  <a:cubicBezTo>
                    <a:pt x="29154" y="27306"/>
                    <a:pt x="28966" y="27624"/>
                    <a:pt x="28837" y="27837"/>
                  </a:cubicBezTo>
                  <a:cubicBezTo>
                    <a:pt x="27579" y="29910"/>
                    <a:pt x="26144" y="31884"/>
                    <a:pt x="24496" y="33669"/>
                  </a:cubicBezTo>
                  <a:cubicBezTo>
                    <a:pt x="23751" y="34470"/>
                    <a:pt x="22960" y="35236"/>
                    <a:pt x="22125" y="35943"/>
                  </a:cubicBezTo>
                  <a:cubicBezTo>
                    <a:pt x="21977" y="36068"/>
                    <a:pt x="21741" y="36264"/>
                    <a:pt x="21590" y="36382"/>
                  </a:cubicBezTo>
                  <a:cubicBezTo>
                    <a:pt x="20892" y="36942"/>
                    <a:pt x="20158" y="37456"/>
                    <a:pt x="19399" y="37926"/>
                  </a:cubicBezTo>
                  <a:cubicBezTo>
                    <a:pt x="17215" y="36451"/>
                    <a:pt x="15214" y="34696"/>
                    <a:pt x="13492" y="32697"/>
                  </a:cubicBezTo>
                  <a:cubicBezTo>
                    <a:pt x="12790" y="31871"/>
                    <a:pt x="12132" y="31001"/>
                    <a:pt x="11565" y="30078"/>
                  </a:cubicBezTo>
                  <a:cubicBezTo>
                    <a:pt x="11319" y="29721"/>
                    <a:pt x="11084" y="29349"/>
                    <a:pt x="10856" y="28979"/>
                  </a:cubicBezTo>
                  <a:cubicBezTo>
                    <a:pt x="9834" y="27304"/>
                    <a:pt x="8931" y="25521"/>
                    <a:pt x="8176" y="23711"/>
                  </a:cubicBezTo>
                  <a:cubicBezTo>
                    <a:pt x="7768" y="22723"/>
                    <a:pt x="7385" y="21691"/>
                    <a:pt x="7076" y="20668"/>
                  </a:cubicBezTo>
                  <a:cubicBezTo>
                    <a:pt x="7465" y="19281"/>
                    <a:pt x="7952" y="17920"/>
                    <a:pt x="8585" y="16627"/>
                  </a:cubicBezTo>
                  <a:cubicBezTo>
                    <a:pt x="8687" y="16417"/>
                    <a:pt x="8803" y="16196"/>
                    <a:pt x="8913" y="15991"/>
                  </a:cubicBezTo>
                  <a:lnTo>
                    <a:pt x="8923" y="15972"/>
                  </a:lnTo>
                  <a:lnTo>
                    <a:pt x="8927" y="15964"/>
                  </a:lnTo>
                  <a:lnTo>
                    <a:pt x="8930" y="15959"/>
                  </a:lnTo>
                  <a:lnTo>
                    <a:pt x="8933" y="15950"/>
                  </a:lnTo>
                  <a:lnTo>
                    <a:pt x="8971" y="15874"/>
                  </a:lnTo>
                  <a:cubicBezTo>
                    <a:pt x="9888" y="14013"/>
                    <a:pt x="10998" y="12246"/>
                    <a:pt x="12214" y="10565"/>
                  </a:cubicBezTo>
                  <a:cubicBezTo>
                    <a:pt x="13139" y="9302"/>
                    <a:pt x="14148" y="8076"/>
                    <a:pt x="15238" y="6952"/>
                  </a:cubicBezTo>
                  <a:cubicBezTo>
                    <a:pt x="16174" y="5990"/>
                    <a:pt x="17177" y="5079"/>
                    <a:pt x="18244" y="4262"/>
                  </a:cubicBezTo>
                  <a:cubicBezTo>
                    <a:pt x="18487" y="4076"/>
                    <a:pt x="18807" y="3838"/>
                    <a:pt x="19058" y="3666"/>
                  </a:cubicBezTo>
                  <a:cubicBezTo>
                    <a:pt x="19058" y="3666"/>
                    <a:pt x="19189" y="3573"/>
                    <a:pt x="19266" y="3520"/>
                  </a:cubicBezTo>
                  <a:close/>
                  <a:moveTo>
                    <a:pt x="35405" y="37748"/>
                  </a:moveTo>
                  <a:cubicBezTo>
                    <a:pt x="35354" y="37811"/>
                    <a:pt x="35307" y="37876"/>
                    <a:pt x="35256" y="37940"/>
                  </a:cubicBezTo>
                  <a:cubicBezTo>
                    <a:pt x="35292" y="37890"/>
                    <a:pt x="35349" y="37818"/>
                    <a:pt x="35405" y="37748"/>
                  </a:cubicBezTo>
                  <a:close/>
                  <a:moveTo>
                    <a:pt x="34456" y="38881"/>
                  </a:moveTo>
                  <a:cubicBezTo>
                    <a:pt x="34452" y="38884"/>
                    <a:pt x="34448" y="38889"/>
                    <a:pt x="34444" y="38893"/>
                  </a:cubicBezTo>
                  <a:lnTo>
                    <a:pt x="34444" y="38893"/>
                  </a:lnTo>
                  <a:cubicBezTo>
                    <a:pt x="34448" y="38889"/>
                    <a:pt x="34452" y="38885"/>
                    <a:pt x="34456" y="38881"/>
                  </a:cubicBezTo>
                  <a:close/>
                  <a:moveTo>
                    <a:pt x="34334" y="39013"/>
                  </a:moveTo>
                  <a:cubicBezTo>
                    <a:pt x="34313" y="39034"/>
                    <a:pt x="34293" y="39056"/>
                    <a:pt x="34272" y="39077"/>
                  </a:cubicBezTo>
                  <a:cubicBezTo>
                    <a:pt x="34292" y="39056"/>
                    <a:pt x="34313" y="39034"/>
                    <a:pt x="34334" y="39013"/>
                  </a:cubicBezTo>
                  <a:close/>
                  <a:moveTo>
                    <a:pt x="6859" y="21050"/>
                  </a:moveTo>
                  <a:cubicBezTo>
                    <a:pt x="6949" y="21337"/>
                    <a:pt x="7046" y="21624"/>
                    <a:pt x="7145" y="21911"/>
                  </a:cubicBezTo>
                  <a:cubicBezTo>
                    <a:pt x="7300" y="22369"/>
                    <a:pt x="7465" y="22824"/>
                    <a:pt x="7636" y="23273"/>
                  </a:cubicBezTo>
                  <a:cubicBezTo>
                    <a:pt x="8183" y="24697"/>
                    <a:pt x="8826" y="26106"/>
                    <a:pt x="9538" y="27453"/>
                  </a:cubicBezTo>
                  <a:cubicBezTo>
                    <a:pt x="10047" y="28401"/>
                    <a:pt x="10590" y="29347"/>
                    <a:pt x="11190" y="30239"/>
                  </a:cubicBezTo>
                  <a:cubicBezTo>
                    <a:pt x="11298" y="30398"/>
                    <a:pt x="11449" y="30650"/>
                    <a:pt x="11552" y="30811"/>
                  </a:cubicBezTo>
                  <a:cubicBezTo>
                    <a:pt x="11640" y="30940"/>
                    <a:pt x="11803" y="31176"/>
                    <a:pt x="11890" y="31305"/>
                  </a:cubicBezTo>
                  <a:cubicBezTo>
                    <a:pt x="11924" y="31355"/>
                    <a:pt x="12003" y="31461"/>
                    <a:pt x="12040" y="31514"/>
                  </a:cubicBezTo>
                  <a:cubicBezTo>
                    <a:pt x="12107" y="31604"/>
                    <a:pt x="12279" y="31843"/>
                    <a:pt x="12345" y="31927"/>
                  </a:cubicBezTo>
                  <a:cubicBezTo>
                    <a:pt x="12440" y="32048"/>
                    <a:pt x="12615" y="32274"/>
                    <a:pt x="12712" y="32399"/>
                  </a:cubicBezTo>
                  <a:cubicBezTo>
                    <a:pt x="12814" y="32522"/>
                    <a:pt x="12990" y="32733"/>
                    <a:pt x="13094" y="32858"/>
                  </a:cubicBezTo>
                  <a:cubicBezTo>
                    <a:pt x="14717" y="34765"/>
                    <a:pt x="16609" y="36439"/>
                    <a:pt x="18668" y="37859"/>
                  </a:cubicBezTo>
                  <a:cubicBezTo>
                    <a:pt x="18668" y="37859"/>
                    <a:pt x="18899" y="38013"/>
                    <a:pt x="19065" y="38126"/>
                  </a:cubicBezTo>
                  <a:cubicBezTo>
                    <a:pt x="18406" y="38522"/>
                    <a:pt x="17722" y="38882"/>
                    <a:pt x="17016" y="39193"/>
                  </a:cubicBezTo>
                  <a:cubicBezTo>
                    <a:pt x="14847" y="38090"/>
                    <a:pt x="12750" y="36669"/>
                    <a:pt x="10887" y="34999"/>
                  </a:cubicBezTo>
                  <a:cubicBezTo>
                    <a:pt x="9411" y="33627"/>
                    <a:pt x="8082" y="32118"/>
                    <a:pt x="7010" y="30543"/>
                  </a:cubicBezTo>
                  <a:cubicBezTo>
                    <a:pt x="6938" y="30432"/>
                    <a:pt x="6818" y="30254"/>
                    <a:pt x="6750" y="30143"/>
                  </a:cubicBezTo>
                  <a:cubicBezTo>
                    <a:pt x="6710" y="30078"/>
                    <a:pt x="6597" y="29894"/>
                    <a:pt x="6554" y="29836"/>
                  </a:cubicBezTo>
                  <a:cubicBezTo>
                    <a:pt x="6323" y="29496"/>
                    <a:pt x="6087" y="29120"/>
                    <a:pt x="5862" y="28756"/>
                  </a:cubicBezTo>
                  <a:cubicBezTo>
                    <a:pt x="5853" y="28059"/>
                    <a:pt x="5860" y="27355"/>
                    <a:pt x="5899" y="26659"/>
                  </a:cubicBezTo>
                  <a:cubicBezTo>
                    <a:pt x="5989" y="25372"/>
                    <a:pt x="6172" y="24079"/>
                    <a:pt x="6434" y="22816"/>
                  </a:cubicBezTo>
                  <a:cubicBezTo>
                    <a:pt x="6557" y="22222"/>
                    <a:pt x="6699" y="21634"/>
                    <a:pt x="6859" y="21050"/>
                  </a:cubicBezTo>
                  <a:close/>
                  <a:moveTo>
                    <a:pt x="32224" y="21119"/>
                  </a:moveTo>
                  <a:cubicBezTo>
                    <a:pt x="32940" y="23433"/>
                    <a:pt x="33379" y="25844"/>
                    <a:pt x="33366" y="28269"/>
                  </a:cubicBezTo>
                  <a:cubicBezTo>
                    <a:pt x="31381" y="31504"/>
                    <a:pt x="28927" y="34587"/>
                    <a:pt x="25898" y="36902"/>
                  </a:cubicBezTo>
                  <a:cubicBezTo>
                    <a:pt x="24580" y="37877"/>
                    <a:pt x="23153" y="38707"/>
                    <a:pt x="21639" y="39330"/>
                  </a:cubicBezTo>
                  <a:cubicBezTo>
                    <a:pt x="21622" y="39336"/>
                    <a:pt x="21596" y="39348"/>
                    <a:pt x="21568" y="39359"/>
                  </a:cubicBezTo>
                  <a:cubicBezTo>
                    <a:pt x="20879" y="38980"/>
                    <a:pt x="20208" y="38569"/>
                    <a:pt x="19555" y="38133"/>
                  </a:cubicBezTo>
                  <a:cubicBezTo>
                    <a:pt x="19778" y="37988"/>
                    <a:pt x="20004" y="37842"/>
                    <a:pt x="20226" y="37691"/>
                  </a:cubicBezTo>
                  <a:cubicBezTo>
                    <a:pt x="20564" y="37469"/>
                    <a:pt x="20897" y="37238"/>
                    <a:pt x="21218" y="37000"/>
                  </a:cubicBezTo>
                  <a:cubicBezTo>
                    <a:pt x="22240" y="36246"/>
                    <a:pt x="23200" y="35401"/>
                    <a:pt x="24098" y="34502"/>
                  </a:cubicBezTo>
                  <a:cubicBezTo>
                    <a:pt x="24911" y="33684"/>
                    <a:pt x="25680" y="32808"/>
                    <a:pt x="26398" y="31905"/>
                  </a:cubicBezTo>
                  <a:cubicBezTo>
                    <a:pt x="26966" y="31186"/>
                    <a:pt x="27523" y="30424"/>
                    <a:pt x="28034" y="29664"/>
                  </a:cubicBezTo>
                  <a:cubicBezTo>
                    <a:pt x="29127" y="28028"/>
                    <a:pt x="30133" y="26328"/>
                    <a:pt x="30939" y="24532"/>
                  </a:cubicBezTo>
                  <a:cubicBezTo>
                    <a:pt x="31439" y="23422"/>
                    <a:pt x="31865" y="22280"/>
                    <a:pt x="32224" y="21119"/>
                  </a:cubicBezTo>
                  <a:close/>
                  <a:moveTo>
                    <a:pt x="19431" y="38211"/>
                  </a:moveTo>
                  <a:cubicBezTo>
                    <a:pt x="19589" y="38316"/>
                    <a:pt x="19747" y="38419"/>
                    <a:pt x="19906" y="38522"/>
                  </a:cubicBezTo>
                  <a:cubicBezTo>
                    <a:pt x="20381" y="38832"/>
                    <a:pt x="20857" y="39141"/>
                    <a:pt x="21341" y="39437"/>
                  </a:cubicBezTo>
                  <a:cubicBezTo>
                    <a:pt x="21194" y="39485"/>
                    <a:pt x="21047" y="39530"/>
                    <a:pt x="20900" y="39575"/>
                  </a:cubicBezTo>
                  <a:cubicBezTo>
                    <a:pt x="20545" y="39683"/>
                    <a:pt x="20180" y="39785"/>
                    <a:pt x="19820" y="39878"/>
                  </a:cubicBezTo>
                  <a:cubicBezTo>
                    <a:pt x="19577" y="39941"/>
                    <a:pt x="19331" y="40001"/>
                    <a:pt x="19087" y="40057"/>
                  </a:cubicBezTo>
                  <a:cubicBezTo>
                    <a:pt x="19015" y="40029"/>
                    <a:pt x="18883" y="39980"/>
                    <a:pt x="18883" y="39980"/>
                  </a:cubicBezTo>
                  <a:cubicBezTo>
                    <a:pt x="18355" y="39780"/>
                    <a:pt x="17821" y="39571"/>
                    <a:pt x="17303" y="39348"/>
                  </a:cubicBezTo>
                  <a:cubicBezTo>
                    <a:pt x="17434" y="39281"/>
                    <a:pt x="17567" y="39211"/>
                    <a:pt x="17697" y="39141"/>
                  </a:cubicBezTo>
                  <a:cubicBezTo>
                    <a:pt x="17762" y="39107"/>
                    <a:pt x="17826" y="39072"/>
                    <a:pt x="17891" y="39037"/>
                  </a:cubicBezTo>
                  <a:cubicBezTo>
                    <a:pt x="18399" y="38794"/>
                    <a:pt x="18893" y="38529"/>
                    <a:pt x="19377" y="38243"/>
                  </a:cubicBezTo>
                  <a:cubicBezTo>
                    <a:pt x="19377" y="38243"/>
                    <a:pt x="19408" y="38225"/>
                    <a:pt x="19431" y="38211"/>
                  </a:cubicBezTo>
                  <a:close/>
                  <a:moveTo>
                    <a:pt x="6023" y="29607"/>
                  </a:moveTo>
                  <a:lnTo>
                    <a:pt x="6023" y="29607"/>
                  </a:lnTo>
                  <a:cubicBezTo>
                    <a:pt x="6127" y="29768"/>
                    <a:pt x="6236" y="29928"/>
                    <a:pt x="6345" y="30086"/>
                  </a:cubicBezTo>
                  <a:cubicBezTo>
                    <a:pt x="7584" y="32071"/>
                    <a:pt x="9189" y="33811"/>
                    <a:pt x="10938" y="35352"/>
                  </a:cubicBezTo>
                  <a:cubicBezTo>
                    <a:pt x="12692" y="36884"/>
                    <a:pt x="14623" y="38229"/>
                    <a:pt x="16712" y="39264"/>
                  </a:cubicBezTo>
                  <a:cubicBezTo>
                    <a:pt x="16738" y="39278"/>
                    <a:pt x="16765" y="39294"/>
                    <a:pt x="16790" y="39308"/>
                  </a:cubicBezTo>
                  <a:cubicBezTo>
                    <a:pt x="16188" y="39553"/>
                    <a:pt x="15575" y="39785"/>
                    <a:pt x="14955" y="39985"/>
                  </a:cubicBezTo>
                  <a:cubicBezTo>
                    <a:pt x="14472" y="40109"/>
                    <a:pt x="13984" y="40211"/>
                    <a:pt x="13493" y="40288"/>
                  </a:cubicBezTo>
                  <a:cubicBezTo>
                    <a:pt x="13039" y="40203"/>
                    <a:pt x="12587" y="40095"/>
                    <a:pt x="12139" y="39967"/>
                  </a:cubicBezTo>
                  <a:cubicBezTo>
                    <a:pt x="10164" y="39436"/>
                    <a:pt x="8589" y="38013"/>
                    <a:pt x="7650" y="36218"/>
                  </a:cubicBezTo>
                  <a:cubicBezTo>
                    <a:pt x="7394" y="35741"/>
                    <a:pt x="7175" y="35244"/>
                    <a:pt x="6989" y="34736"/>
                  </a:cubicBezTo>
                  <a:cubicBezTo>
                    <a:pt x="6534" y="33496"/>
                    <a:pt x="6268" y="32193"/>
                    <a:pt x="6125" y="30882"/>
                  </a:cubicBezTo>
                  <a:cubicBezTo>
                    <a:pt x="6078" y="30459"/>
                    <a:pt x="6043" y="30033"/>
                    <a:pt x="6023" y="29607"/>
                  </a:cubicBezTo>
                  <a:close/>
                  <a:moveTo>
                    <a:pt x="2022" y="21260"/>
                  </a:moveTo>
                  <a:cubicBezTo>
                    <a:pt x="2902" y="23938"/>
                    <a:pt x="4121" y="26504"/>
                    <a:pt x="5596" y="28905"/>
                  </a:cubicBezTo>
                  <a:cubicBezTo>
                    <a:pt x="5631" y="30234"/>
                    <a:pt x="5771" y="31563"/>
                    <a:pt x="6065" y="32862"/>
                  </a:cubicBezTo>
                  <a:cubicBezTo>
                    <a:pt x="6105" y="33052"/>
                    <a:pt x="6172" y="33307"/>
                    <a:pt x="6222" y="33496"/>
                  </a:cubicBezTo>
                  <a:cubicBezTo>
                    <a:pt x="6265" y="33649"/>
                    <a:pt x="6323" y="33857"/>
                    <a:pt x="6371" y="34008"/>
                  </a:cubicBezTo>
                  <a:cubicBezTo>
                    <a:pt x="7286" y="36991"/>
                    <a:pt x="9119" y="39490"/>
                    <a:pt x="12290" y="40224"/>
                  </a:cubicBezTo>
                  <a:cubicBezTo>
                    <a:pt x="12557" y="40290"/>
                    <a:pt x="12826" y="40349"/>
                    <a:pt x="13097" y="40401"/>
                  </a:cubicBezTo>
                  <a:cubicBezTo>
                    <a:pt x="12982" y="40419"/>
                    <a:pt x="12832" y="40439"/>
                    <a:pt x="12832" y="40439"/>
                  </a:cubicBezTo>
                  <a:cubicBezTo>
                    <a:pt x="12225" y="40520"/>
                    <a:pt x="11613" y="40560"/>
                    <a:pt x="11000" y="40560"/>
                  </a:cubicBezTo>
                  <a:cubicBezTo>
                    <a:pt x="10065" y="40560"/>
                    <a:pt x="9130" y="40467"/>
                    <a:pt x="8214" y="40284"/>
                  </a:cubicBezTo>
                  <a:cubicBezTo>
                    <a:pt x="7895" y="40220"/>
                    <a:pt x="7579" y="40145"/>
                    <a:pt x="7267" y="40057"/>
                  </a:cubicBezTo>
                  <a:cubicBezTo>
                    <a:pt x="4582" y="39332"/>
                    <a:pt x="2959" y="37347"/>
                    <a:pt x="2040" y="34917"/>
                  </a:cubicBezTo>
                  <a:cubicBezTo>
                    <a:pt x="2038" y="34915"/>
                    <a:pt x="2038" y="34914"/>
                    <a:pt x="2036" y="34910"/>
                  </a:cubicBezTo>
                  <a:cubicBezTo>
                    <a:pt x="1998" y="34797"/>
                    <a:pt x="1900" y="34537"/>
                    <a:pt x="1867" y="34425"/>
                  </a:cubicBezTo>
                  <a:cubicBezTo>
                    <a:pt x="1841" y="34343"/>
                    <a:pt x="1790" y="34179"/>
                    <a:pt x="1763" y="34098"/>
                  </a:cubicBezTo>
                  <a:cubicBezTo>
                    <a:pt x="1728" y="33980"/>
                    <a:pt x="1676" y="33805"/>
                    <a:pt x="1644" y="33688"/>
                  </a:cubicBezTo>
                  <a:cubicBezTo>
                    <a:pt x="1094" y="31619"/>
                    <a:pt x="967" y="29456"/>
                    <a:pt x="1073" y="27324"/>
                  </a:cubicBezTo>
                  <a:cubicBezTo>
                    <a:pt x="1134" y="26134"/>
                    <a:pt x="1273" y="24934"/>
                    <a:pt x="1479" y="23760"/>
                  </a:cubicBezTo>
                  <a:cubicBezTo>
                    <a:pt x="1545" y="23380"/>
                    <a:pt x="1625" y="22963"/>
                    <a:pt x="1706" y="22586"/>
                  </a:cubicBezTo>
                  <a:cubicBezTo>
                    <a:pt x="1801" y="22145"/>
                    <a:pt x="1907" y="21699"/>
                    <a:pt x="2022" y="21260"/>
                  </a:cubicBezTo>
                  <a:close/>
                  <a:moveTo>
                    <a:pt x="16983" y="39576"/>
                  </a:moveTo>
                  <a:cubicBezTo>
                    <a:pt x="17355" y="39761"/>
                    <a:pt x="17737" y="39930"/>
                    <a:pt x="18123" y="40079"/>
                  </a:cubicBezTo>
                  <a:cubicBezTo>
                    <a:pt x="18270" y="40136"/>
                    <a:pt x="18416" y="40192"/>
                    <a:pt x="18564" y="40244"/>
                  </a:cubicBezTo>
                  <a:cubicBezTo>
                    <a:pt x="18130" y="40349"/>
                    <a:pt x="17686" y="40433"/>
                    <a:pt x="17239" y="40488"/>
                  </a:cubicBezTo>
                  <a:cubicBezTo>
                    <a:pt x="16815" y="40541"/>
                    <a:pt x="16362" y="40568"/>
                    <a:pt x="15935" y="40568"/>
                  </a:cubicBezTo>
                  <a:cubicBezTo>
                    <a:pt x="15309" y="40568"/>
                    <a:pt x="14681" y="40510"/>
                    <a:pt x="14066" y="40402"/>
                  </a:cubicBezTo>
                  <a:cubicBezTo>
                    <a:pt x="14238" y="40375"/>
                    <a:pt x="14410" y="40345"/>
                    <a:pt x="14583" y="40309"/>
                  </a:cubicBezTo>
                  <a:cubicBezTo>
                    <a:pt x="15404" y="40149"/>
                    <a:pt x="16212" y="39903"/>
                    <a:pt x="16983" y="39576"/>
                  </a:cubicBezTo>
                  <a:close/>
                  <a:moveTo>
                    <a:pt x="33418" y="28738"/>
                  </a:moveTo>
                  <a:lnTo>
                    <a:pt x="33418" y="28738"/>
                  </a:lnTo>
                  <a:cubicBezTo>
                    <a:pt x="33379" y="29896"/>
                    <a:pt x="33233" y="31051"/>
                    <a:pt x="32966" y="32177"/>
                  </a:cubicBezTo>
                  <a:cubicBezTo>
                    <a:pt x="32639" y="33431"/>
                    <a:pt x="32163" y="34643"/>
                    <a:pt x="31520" y="35772"/>
                  </a:cubicBezTo>
                  <a:cubicBezTo>
                    <a:pt x="30595" y="37384"/>
                    <a:pt x="29091" y="39308"/>
                    <a:pt x="27433" y="40181"/>
                  </a:cubicBezTo>
                  <a:cubicBezTo>
                    <a:pt x="26878" y="40477"/>
                    <a:pt x="26279" y="40693"/>
                    <a:pt x="25664" y="40830"/>
                  </a:cubicBezTo>
                  <a:cubicBezTo>
                    <a:pt x="25340" y="40745"/>
                    <a:pt x="25019" y="40648"/>
                    <a:pt x="24702" y="40543"/>
                  </a:cubicBezTo>
                  <a:cubicBezTo>
                    <a:pt x="24040" y="40323"/>
                    <a:pt x="23393" y="40063"/>
                    <a:pt x="22760" y="39774"/>
                  </a:cubicBezTo>
                  <a:cubicBezTo>
                    <a:pt x="22547" y="39676"/>
                    <a:pt x="22334" y="39574"/>
                    <a:pt x="22124" y="39470"/>
                  </a:cubicBezTo>
                  <a:cubicBezTo>
                    <a:pt x="24219" y="38554"/>
                    <a:pt x="26118" y="37227"/>
                    <a:pt x="27799" y="35684"/>
                  </a:cubicBezTo>
                  <a:cubicBezTo>
                    <a:pt x="28425" y="35108"/>
                    <a:pt x="29031" y="34493"/>
                    <a:pt x="29600" y="33862"/>
                  </a:cubicBezTo>
                  <a:cubicBezTo>
                    <a:pt x="30594" y="32760"/>
                    <a:pt x="31503" y="31585"/>
                    <a:pt x="32334" y="30355"/>
                  </a:cubicBezTo>
                  <a:cubicBezTo>
                    <a:pt x="32710" y="29823"/>
                    <a:pt x="33071" y="29283"/>
                    <a:pt x="33418" y="28738"/>
                  </a:cubicBezTo>
                  <a:close/>
                  <a:moveTo>
                    <a:pt x="22310" y="41075"/>
                  </a:moveTo>
                  <a:lnTo>
                    <a:pt x="22310" y="41075"/>
                  </a:lnTo>
                  <a:cubicBezTo>
                    <a:pt x="22317" y="41076"/>
                    <a:pt x="22326" y="41077"/>
                    <a:pt x="22334" y="41079"/>
                  </a:cubicBezTo>
                  <a:lnTo>
                    <a:pt x="22334" y="41079"/>
                  </a:lnTo>
                  <a:cubicBezTo>
                    <a:pt x="22326" y="41077"/>
                    <a:pt x="22318" y="41076"/>
                    <a:pt x="22310" y="41075"/>
                  </a:cubicBezTo>
                  <a:close/>
                  <a:moveTo>
                    <a:pt x="22360" y="41082"/>
                  </a:moveTo>
                  <a:cubicBezTo>
                    <a:pt x="22362" y="41082"/>
                    <a:pt x="22363" y="41082"/>
                    <a:pt x="22365" y="41083"/>
                  </a:cubicBezTo>
                  <a:lnTo>
                    <a:pt x="22365" y="41083"/>
                  </a:lnTo>
                  <a:cubicBezTo>
                    <a:pt x="22363" y="41082"/>
                    <a:pt x="22361" y="41082"/>
                    <a:pt x="22360" y="41082"/>
                  </a:cubicBezTo>
                  <a:close/>
                  <a:moveTo>
                    <a:pt x="21622" y="39678"/>
                  </a:moveTo>
                  <a:cubicBezTo>
                    <a:pt x="21827" y="39786"/>
                    <a:pt x="22050" y="39900"/>
                    <a:pt x="22254" y="39997"/>
                  </a:cubicBezTo>
                  <a:cubicBezTo>
                    <a:pt x="23179" y="40438"/>
                    <a:pt x="24149" y="40785"/>
                    <a:pt x="25143" y="41033"/>
                  </a:cubicBezTo>
                  <a:cubicBezTo>
                    <a:pt x="24644" y="41127"/>
                    <a:pt x="24137" y="41171"/>
                    <a:pt x="23630" y="41171"/>
                  </a:cubicBezTo>
                  <a:cubicBezTo>
                    <a:pt x="23306" y="41171"/>
                    <a:pt x="22982" y="41153"/>
                    <a:pt x="22661" y="41119"/>
                  </a:cubicBezTo>
                  <a:cubicBezTo>
                    <a:pt x="22613" y="41114"/>
                    <a:pt x="22566" y="41109"/>
                    <a:pt x="22517" y="41102"/>
                  </a:cubicBezTo>
                  <a:cubicBezTo>
                    <a:pt x="22467" y="41096"/>
                    <a:pt x="22417" y="41090"/>
                    <a:pt x="22369" y="41083"/>
                  </a:cubicBezTo>
                  <a:lnTo>
                    <a:pt x="22369" y="41083"/>
                  </a:lnTo>
                  <a:cubicBezTo>
                    <a:pt x="22369" y="41083"/>
                    <a:pt x="22369" y="41083"/>
                    <a:pt x="22369" y="41083"/>
                  </a:cubicBezTo>
                  <a:cubicBezTo>
                    <a:pt x="22368" y="41083"/>
                    <a:pt x="22367" y="41083"/>
                    <a:pt x="22366" y="41083"/>
                  </a:cubicBezTo>
                  <a:lnTo>
                    <a:pt x="22366" y="41083"/>
                  </a:lnTo>
                  <a:cubicBezTo>
                    <a:pt x="22365" y="41083"/>
                    <a:pt x="22365" y="41083"/>
                    <a:pt x="22365" y="41083"/>
                  </a:cubicBezTo>
                  <a:lnTo>
                    <a:pt x="22365" y="41083"/>
                  </a:lnTo>
                  <a:cubicBezTo>
                    <a:pt x="22365" y="41083"/>
                    <a:pt x="22365" y="41083"/>
                    <a:pt x="22365" y="41083"/>
                  </a:cubicBezTo>
                  <a:lnTo>
                    <a:pt x="22365" y="41083"/>
                  </a:lnTo>
                  <a:cubicBezTo>
                    <a:pt x="22363" y="41082"/>
                    <a:pt x="22360" y="41082"/>
                    <a:pt x="22358" y="41082"/>
                  </a:cubicBezTo>
                  <a:lnTo>
                    <a:pt x="22358" y="41082"/>
                  </a:lnTo>
                  <a:cubicBezTo>
                    <a:pt x="22359" y="41082"/>
                    <a:pt x="22359" y="41082"/>
                    <a:pt x="22360" y="41082"/>
                  </a:cubicBezTo>
                  <a:cubicBezTo>
                    <a:pt x="21381" y="40946"/>
                    <a:pt x="20426" y="40665"/>
                    <a:pt x="19509" y="40301"/>
                  </a:cubicBezTo>
                  <a:cubicBezTo>
                    <a:pt x="19781" y="40244"/>
                    <a:pt x="20054" y="40179"/>
                    <a:pt x="20322" y="40106"/>
                  </a:cubicBezTo>
                  <a:cubicBezTo>
                    <a:pt x="20731" y="39994"/>
                    <a:pt x="21145" y="39859"/>
                    <a:pt x="21542" y="39709"/>
                  </a:cubicBezTo>
                  <a:cubicBezTo>
                    <a:pt x="21542" y="39709"/>
                    <a:pt x="21582" y="39694"/>
                    <a:pt x="21622" y="39678"/>
                  </a:cubicBezTo>
                  <a:close/>
                  <a:moveTo>
                    <a:pt x="37081" y="21168"/>
                  </a:moveTo>
                  <a:cubicBezTo>
                    <a:pt x="38413" y="25290"/>
                    <a:pt x="38902" y="29860"/>
                    <a:pt x="37416" y="34007"/>
                  </a:cubicBezTo>
                  <a:cubicBezTo>
                    <a:pt x="37292" y="34339"/>
                    <a:pt x="37153" y="34694"/>
                    <a:pt x="37008" y="35019"/>
                  </a:cubicBezTo>
                  <a:cubicBezTo>
                    <a:pt x="36937" y="35182"/>
                    <a:pt x="36819" y="35421"/>
                    <a:pt x="36743" y="35584"/>
                  </a:cubicBezTo>
                  <a:cubicBezTo>
                    <a:pt x="36666" y="35728"/>
                    <a:pt x="36545" y="35961"/>
                    <a:pt x="36470" y="36102"/>
                  </a:cubicBezTo>
                  <a:cubicBezTo>
                    <a:pt x="36053" y="36848"/>
                    <a:pt x="35570" y="37560"/>
                    <a:pt x="35028" y="38222"/>
                  </a:cubicBezTo>
                  <a:lnTo>
                    <a:pt x="35028" y="38222"/>
                  </a:lnTo>
                  <a:cubicBezTo>
                    <a:pt x="35045" y="38202"/>
                    <a:pt x="35062" y="38181"/>
                    <a:pt x="35080" y="38161"/>
                  </a:cubicBezTo>
                  <a:lnTo>
                    <a:pt x="35080" y="38161"/>
                  </a:lnTo>
                  <a:lnTo>
                    <a:pt x="34989" y="38270"/>
                  </a:lnTo>
                  <a:lnTo>
                    <a:pt x="34989" y="38270"/>
                  </a:lnTo>
                  <a:cubicBezTo>
                    <a:pt x="34956" y="38310"/>
                    <a:pt x="34922" y="38349"/>
                    <a:pt x="34889" y="38389"/>
                  </a:cubicBezTo>
                  <a:lnTo>
                    <a:pt x="34889" y="38389"/>
                  </a:lnTo>
                  <a:lnTo>
                    <a:pt x="34989" y="38270"/>
                  </a:lnTo>
                  <a:lnTo>
                    <a:pt x="34989" y="38270"/>
                  </a:lnTo>
                  <a:cubicBezTo>
                    <a:pt x="35002" y="38254"/>
                    <a:pt x="35015" y="38238"/>
                    <a:pt x="35028" y="38222"/>
                  </a:cubicBezTo>
                  <a:lnTo>
                    <a:pt x="35028" y="38222"/>
                  </a:lnTo>
                  <a:cubicBezTo>
                    <a:pt x="34972" y="38289"/>
                    <a:pt x="34916" y="38354"/>
                    <a:pt x="34868" y="38414"/>
                  </a:cubicBezTo>
                  <a:lnTo>
                    <a:pt x="34868" y="38414"/>
                  </a:lnTo>
                  <a:cubicBezTo>
                    <a:pt x="34875" y="38406"/>
                    <a:pt x="34882" y="38398"/>
                    <a:pt x="34889" y="38389"/>
                  </a:cubicBezTo>
                  <a:lnTo>
                    <a:pt x="34889" y="38389"/>
                  </a:lnTo>
                  <a:lnTo>
                    <a:pt x="34858" y="38427"/>
                  </a:lnTo>
                  <a:cubicBezTo>
                    <a:pt x="34861" y="38423"/>
                    <a:pt x="34864" y="38419"/>
                    <a:pt x="34868" y="38414"/>
                  </a:cubicBezTo>
                  <a:lnTo>
                    <a:pt x="34868" y="38414"/>
                  </a:lnTo>
                  <a:cubicBezTo>
                    <a:pt x="34799" y="38496"/>
                    <a:pt x="34729" y="38576"/>
                    <a:pt x="34658" y="38656"/>
                  </a:cubicBezTo>
                  <a:cubicBezTo>
                    <a:pt x="34690" y="38620"/>
                    <a:pt x="34722" y="38585"/>
                    <a:pt x="34753" y="38552"/>
                  </a:cubicBezTo>
                  <a:lnTo>
                    <a:pt x="34753" y="38552"/>
                  </a:lnTo>
                  <a:cubicBezTo>
                    <a:pt x="34651" y="38668"/>
                    <a:pt x="34548" y="38781"/>
                    <a:pt x="34442" y="38896"/>
                  </a:cubicBezTo>
                  <a:cubicBezTo>
                    <a:pt x="34443" y="38895"/>
                    <a:pt x="34444" y="38894"/>
                    <a:pt x="34444" y="38893"/>
                  </a:cubicBezTo>
                  <a:lnTo>
                    <a:pt x="34444" y="38893"/>
                  </a:lnTo>
                  <a:cubicBezTo>
                    <a:pt x="34423" y="38916"/>
                    <a:pt x="34401" y="38939"/>
                    <a:pt x="34380" y="38962"/>
                  </a:cubicBezTo>
                  <a:cubicBezTo>
                    <a:pt x="34394" y="38947"/>
                    <a:pt x="34409" y="38932"/>
                    <a:pt x="34424" y="38917"/>
                  </a:cubicBezTo>
                  <a:lnTo>
                    <a:pt x="34424" y="38917"/>
                  </a:lnTo>
                  <a:cubicBezTo>
                    <a:pt x="34399" y="38944"/>
                    <a:pt x="34375" y="38970"/>
                    <a:pt x="34350" y="38996"/>
                  </a:cubicBezTo>
                  <a:lnTo>
                    <a:pt x="34350" y="38996"/>
                  </a:lnTo>
                  <a:cubicBezTo>
                    <a:pt x="34235" y="39114"/>
                    <a:pt x="34104" y="39247"/>
                    <a:pt x="34001" y="39353"/>
                  </a:cubicBezTo>
                  <a:cubicBezTo>
                    <a:pt x="33724" y="39627"/>
                    <a:pt x="33431" y="39874"/>
                    <a:pt x="33124" y="40094"/>
                  </a:cubicBezTo>
                  <a:cubicBezTo>
                    <a:pt x="33104" y="40106"/>
                    <a:pt x="33085" y="40121"/>
                    <a:pt x="33066" y="40134"/>
                  </a:cubicBezTo>
                  <a:cubicBezTo>
                    <a:pt x="33062" y="40136"/>
                    <a:pt x="33058" y="40140"/>
                    <a:pt x="33053" y="40141"/>
                  </a:cubicBezTo>
                  <a:cubicBezTo>
                    <a:pt x="31776" y="41025"/>
                    <a:pt x="30295" y="41399"/>
                    <a:pt x="28752" y="41399"/>
                  </a:cubicBezTo>
                  <a:cubicBezTo>
                    <a:pt x="28154" y="41399"/>
                    <a:pt x="27546" y="41342"/>
                    <a:pt x="26937" y="41238"/>
                  </a:cubicBezTo>
                  <a:cubicBezTo>
                    <a:pt x="26646" y="41188"/>
                    <a:pt x="26356" y="41128"/>
                    <a:pt x="26069" y="41061"/>
                  </a:cubicBezTo>
                  <a:cubicBezTo>
                    <a:pt x="26593" y="40915"/>
                    <a:pt x="27103" y="40715"/>
                    <a:pt x="27581" y="40455"/>
                  </a:cubicBezTo>
                  <a:cubicBezTo>
                    <a:pt x="27730" y="40375"/>
                    <a:pt x="27873" y="40291"/>
                    <a:pt x="28012" y="40201"/>
                  </a:cubicBezTo>
                  <a:cubicBezTo>
                    <a:pt x="28612" y="39826"/>
                    <a:pt x="29159" y="39361"/>
                    <a:pt x="29664" y="38812"/>
                  </a:cubicBezTo>
                  <a:cubicBezTo>
                    <a:pt x="30174" y="38277"/>
                    <a:pt x="30656" y="37685"/>
                    <a:pt x="31078" y="37077"/>
                  </a:cubicBezTo>
                  <a:cubicBezTo>
                    <a:pt x="31955" y="35814"/>
                    <a:pt x="32621" y="34404"/>
                    <a:pt x="33062" y="32931"/>
                  </a:cubicBezTo>
                  <a:cubicBezTo>
                    <a:pt x="33239" y="32335"/>
                    <a:pt x="33382" y="31722"/>
                    <a:pt x="33490" y="31110"/>
                  </a:cubicBezTo>
                  <a:cubicBezTo>
                    <a:pt x="33645" y="30225"/>
                    <a:pt x="33727" y="29322"/>
                    <a:pt x="33747" y="28424"/>
                  </a:cubicBezTo>
                  <a:cubicBezTo>
                    <a:pt x="34527" y="27155"/>
                    <a:pt x="35255" y="25848"/>
                    <a:pt x="35852" y="24484"/>
                  </a:cubicBezTo>
                  <a:cubicBezTo>
                    <a:pt x="36328" y="23405"/>
                    <a:pt x="36739" y="22297"/>
                    <a:pt x="37081" y="21168"/>
                  </a:cubicBezTo>
                  <a:close/>
                  <a:moveTo>
                    <a:pt x="23817" y="1"/>
                  </a:moveTo>
                  <a:cubicBezTo>
                    <a:pt x="22120" y="1"/>
                    <a:pt x="20332" y="363"/>
                    <a:pt x="18766" y="905"/>
                  </a:cubicBezTo>
                  <a:cubicBezTo>
                    <a:pt x="17615" y="582"/>
                    <a:pt x="16423" y="379"/>
                    <a:pt x="15226" y="379"/>
                  </a:cubicBezTo>
                  <a:cubicBezTo>
                    <a:pt x="15071" y="379"/>
                    <a:pt x="14917" y="382"/>
                    <a:pt x="14762" y="389"/>
                  </a:cubicBezTo>
                  <a:cubicBezTo>
                    <a:pt x="14317" y="409"/>
                    <a:pt x="13872" y="458"/>
                    <a:pt x="13433" y="541"/>
                  </a:cubicBezTo>
                  <a:cubicBezTo>
                    <a:pt x="12427" y="290"/>
                    <a:pt x="11384" y="138"/>
                    <a:pt x="10344" y="138"/>
                  </a:cubicBezTo>
                  <a:cubicBezTo>
                    <a:pt x="9621" y="138"/>
                    <a:pt x="8900" y="211"/>
                    <a:pt x="8193" y="376"/>
                  </a:cubicBezTo>
                  <a:cubicBezTo>
                    <a:pt x="8094" y="402"/>
                    <a:pt x="7961" y="432"/>
                    <a:pt x="7863" y="460"/>
                  </a:cubicBezTo>
                  <a:cubicBezTo>
                    <a:pt x="7615" y="527"/>
                    <a:pt x="7347" y="616"/>
                    <a:pt x="7107" y="708"/>
                  </a:cubicBezTo>
                  <a:cubicBezTo>
                    <a:pt x="6612" y="896"/>
                    <a:pt x="6131" y="1139"/>
                    <a:pt x="5684" y="1421"/>
                  </a:cubicBezTo>
                  <a:cubicBezTo>
                    <a:pt x="5636" y="1451"/>
                    <a:pt x="5542" y="1514"/>
                    <a:pt x="5493" y="1545"/>
                  </a:cubicBezTo>
                  <a:cubicBezTo>
                    <a:pt x="5344" y="1647"/>
                    <a:pt x="5175" y="1767"/>
                    <a:pt x="5031" y="1879"/>
                  </a:cubicBezTo>
                  <a:cubicBezTo>
                    <a:pt x="4947" y="1944"/>
                    <a:pt x="4849" y="2025"/>
                    <a:pt x="4765" y="2093"/>
                  </a:cubicBezTo>
                  <a:cubicBezTo>
                    <a:pt x="4722" y="2132"/>
                    <a:pt x="4636" y="2204"/>
                    <a:pt x="4593" y="2243"/>
                  </a:cubicBezTo>
                  <a:cubicBezTo>
                    <a:pt x="4565" y="2269"/>
                    <a:pt x="4535" y="2293"/>
                    <a:pt x="4509" y="2319"/>
                  </a:cubicBezTo>
                  <a:cubicBezTo>
                    <a:pt x="4290" y="2521"/>
                    <a:pt x="4070" y="2746"/>
                    <a:pt x="3871" y="2967"/>
                  </a:cubicBezTo>
                  <a:cubicBezTo>
                    <a:pt x="3673" y="3190"/>
                    <a:pt x="3477" y="3435"/>
                    <a:pt x="3301" y="3674"/>
                  </a:cubicBezTo>
                  <a:cubicBezTo>
                    <a:pt x="2832" y="4313"/>
                    <a:pt x="2438" y="5009"/>
                    <a:pt x="2109" y="5728"/>
                  </a:cubicBezTo>
                  <a:cubicBezTo>
                    <a:pt x="2049" y="5866"/>
                    <a:pt x="1965" y="6057"/>
                    <a:pt x="1906" y="6195"/>
                  </a:cubicBezTo>
                  <a:lnTo>
                    <a:pt x="1884" y="6246"/>
                  </a:lnTo>
                  <a:lnTo>
                    <a:pt x="1800" y="6455"/>
                  </a:lnTo>
                  <a:cubicBezTo>
                    <a:pt x="0" y="10945"/>
                    <a:pt x="391" y="16009"/>
                    <a:pt x="1792" y="20554"/>
                  </a:cubicBezTo>
                  <a:cubicBezTo>
                    <a:pt x="1316" y="22273"/>
                    <a:pt x="994" y="24034"/>
                    <a:pt x="829" y="25809"/>
                  </a:cubicBezTo>
                  <a:cubicBezTo>
                    <a:pt x="547" y="29007"/>
                    <a:pt x="704" y="32340"/>
                    <a:pt x="1940" y="35339"/>
                  </a:cubicBezTo>
                  <a:cubicBezTo>
                    <a:pt x="2777" y="37373"/>
                    <a:pt x="4257" y="39172"/>
                    <a:pt x="6352" y="39971"/>
                  </a:cubicBezTo>
                  <a:cubicBezTo>
                    <a:pt x="7778" y="40496"/>
                    <a:pt x="9383" y="40739"/>
                    <a:pt x="10937" y="40739"/>
                  </a:cubicBezTo>
                  <a:cubicBezTo>
                    <a:pt x="11798" y="40739"/>
                    <a:pt x="12644" y="40665"/>
                    <a:pt x="13435" y="40522"/>
                  </a:cubicBezTo>
                  <a:cubicBezTo>
                    <a:pt x="14225" y="40655"/>
                    <a:pt x="15026" y="40723"/>
                    <a:pt x="15828" y="40723"/>
                  </a:cubicBezTo>
                  <a:cubicBezTo>
                    <a:pt x="15968" y="40723"/>
                    <a:pt x="16109" y="40721"/>
                    <a:pt x="16250" y="40717"/>
                  </a:cubicBezTo>
                  <a:cubicBezTo>
                    <a:pt x="17181" y="40690"/>
                    <a:pt x="18110" y="40572"/>
                    <a:pt x="19020" y="40371"/>
                  </a:cubicBezTo>
                  <a:lnTo>
                    <a:pt x="19021" y="40371"/>
                  </a:lnTo>
                  <a:lnTo>
                    <a:pt x="19065" y="40386"/>
                  </a:lnTo>
                  <a:cubicBezTo>
                    <a:pt x="19065" y="40386"/>
                    <a:pt x="19071" y="40385"/>
                    <a:pt x="19080" y="40384"/>
                  </a:cubicBezTo>
                  <a:cubicBezTo>
                    <a:pt x="20561" y="40932"/>
                    <a:pt x="22203" y="41316"/>
                    <a:pt x="23795" y="41316"/>
                  </a:cubicBezTo>
                  <a:cubicBezTo>
                    <a:pt x="24405" y="41316"/>
                    <a:pt x="25008" y="41260"/>
                    <a:pt x="25592" y="41135"/>
                  </a:cubicBezTo>
                  <a:cubicBezTo>
                    <a:pt x="25602" y="41139"/>
                    <a:pt x="25612" y="41141"/>
                    <a:pt x="25624" y="41142"/>
                  </a:cubicBezTo>
                  <a:lnTo>
                    <a:pt x="25660" y="41153"/>
                  </a:lnTo>
                  <a:cubicBezTo>
                    <a:pt x="25681" y="41148"/>
                    <a:pt x="25703" y="41142"/>
                    <a:pt x="25722" y="41139"/>
                  </a:cubicBezTo>
                  <a:cubicBezTo>
                    <a:pt x="26688" y="41379"/>
                    <a:pt x="27682" y="41527"/>
                    <a:pt x="28679" y="41527"/>
                  </a:cubicBezTo>
                  <a:cubicBezTo>
                    <a:pt x="28848" y="41527"/>
                    <a:pt x="29017" y="41523"/>
                    <a:pt x="29186" y="41514"/>
                  </a:cubicBezTo>
                  <a:cubicBezTo>
                    <a:pt x="30905" y="41430"/>
                    <a:pt x="32504" y="40842"/>
                    <a:pt x="33793" y="39688"/>
                  </a:cubicBezTo>
                  <a:cubicBezTo>
                    <a:pt x="34256" y="39265"/>
                    <a:pt x="34700" y="38781"/>
                    <a:pt x="35099" y="38298"/>
                  </a:cubicBezTo>
                  <a:cubicBezTo>
                    <a:pt x="36140" y="37036"/>
                    <a:pt x="36927" y="35624"/>
                    <a:pt x="37478" y="34127"/>
                  </a:cubicBezTo>
                  <a:cubicBezTo>
                    <a:pt x="37486" y="34107"/>
                    <a:pt x="37492" y="34085"/>
                    <a:pt x="37501" y="34066"/>
                  </a:cubicBezTo>
                  <a:cubicBezTo>
                    <a:pt x="37505" y="34053"/>
                    <a:pt x="37510" y="34040"/>
                    <a:pt x="37514" y="34030"/>
                  </a:cubicBezTo>
                  <a:cubicBezTo>
                    <a:pt x="37844" y="33118"/>
                    <a:pt x="38091" y="32162"/>
                    <a:pt x="38252" y="31167"/>
                  </a:cubicBezTo>
                  <a:cubicBezTo>
                    <a:pt x="38358" y="30504"/>
                    <a:pt x="38426" y="29830"/>
                    <a:pt x="38457" y="29151"/>
                  </a:cubicBezTo>
                  <a:lnTo>
                    <a:pt x="38457" y="29151"/>
                  </a:lnTo>
                  <a:cubicBezTo>
                    <a:pt x="38444" y="29426"/>
                    <a:pt x="38425" y="29700"/>
                    <a:pt x="38399" y="29974"/>
                  </a:cubicBezTo>
                  <a:cubicBezTo>
                    <a:pt x="38460" y="29291"/>
                    <a:pt x="38484" y="28594"/>
                    <a:pt x="38470" y="27882"/>
                  </a:cubicBezTo>
                  <a:lnTo>
                    <a:pt x="38470" y="27880"/>
                  </a:lnTo>
                  <a:cubicBezTo>
                    <a:pt x="38469" y="27783"/>
                    <a:pt x="38465" y="27686"/>
                    <a:pt x="38462" y="27589"/>
                  </a:cubicBezTo>
                  <a:cubicBezTo>
                    <a:pt x="38400" y="25235"/>
                    <a:pt x="37929" y="22878"/>
                    <a:pt x="37202" y="20652"/>
                  </a:cubicBezTo>
                  <a:cubicBezTo>
                    <a:pt x="37202" y="20652"/>
                    <a:pt x="37185" y="20596"/>
                    <a:pt x="37175" y="20570"/>
                  </a:cubicBezTo>
                  <a:cubicBezTo>
                    <a:pt x="37795" y="18383"/>
                    <a:pt x="38195" y="16126"/>
                    <a:pt x="38291" y="13853"/>
                  </a:cubicBezTo>
                  <a:cubicBezTo>
                    <a:pt x="38335" y="12843"/>
                    <a:pt x="38317" y="11772"/>
                    <a:pt x="38215" y="10692"/>
                  </a:cubicBezTo>
                  <a:cubicBezTo>
                    <a:pt x="37989" y="7971"/>
                    <a:pt x="37234" y="5204"/>
                    <a:pt x="35570" y="3131"/>
                  </a:cubicBezTo>
                  <a:cubicBezTo>
                    <a:pt x="34289" y="1544"/>
                    <a:pt x="32588" y="552"/>
                    <a:pt x="30583" y="184"/>
                  </a:cubicBezTo>
                  <a:cubicBezTo>
                    <a:pt x="29962" y="70"/>
                    <a:pt x="29333" y="19"/>
                    <a:pt x="28703" y="19"/>
                  </a:cubicBezTo>
                  <a:cubicBezTo>
                    <a:pt x="27845" y="19"/>
                    <a:pt x="26986" y="113"/>
                    <a:pt x="26144" y="267"/>
                  </a:cubicBezTo>
                  <a:cubicBezTo>
                    <a:pt x="25411" y="83"/>
                    <a:pt x="24624" y="1"/>
                    <a:pt x="23817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4"/>
            <p:cNvSpPr/>
            <p:nvPr/>
          </p:nvSpPr>
          <p:spPr>
            <a:xfrm>
              <a:off x="4266275" y="1590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4"/>
            <p:cNvSpPr/>
            <p:nvPr/>
          </p:nvSpPr>
          <p:spPr>
            <a:xfrm>
              <a:off x="4266275" y="1590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4"/>
            <p:cNvSpPr/>
            <p:nvPr/>
          </p:nvSpPr>
          <p:spPr>
            <a:xfrm>
              <a:off x="4336025" y="672400"/>
              <a:ext cx="4775" cy="3425"/>
            </a:xfrm>
            <a:custGeom>
              <a:avLst/>
              <a:gdLst/>
              <a:ahLst/>
              <a:cxnLst/>
              <a:rect l="l" t="t" r="r" b="b"/>
              <a:pathLst>
                <a:path w="191" h="137" extrusionOk="0">
                  <a:moveTo>
                    <a:pt x="190" y="136"/>
                  </a:move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4"/>
            <p:cNvSpPr/>
            <p:nvPr/>
          </p:nvSpPr>
          <p:spPr>
            <a:xfrm>
              <a:off x="4564700" y="1529500"/>
              <a:ext cx="5100" cy="5550"/>
            </a:xfrm>
            <a:custGeom>
              <a:avLst/>
              <a:gdLst/>
              <a:ahLst/>
              <a:cxnLst/>
              <a:rect l="l" t="t" r="r" b="b"/>
              <a:pathLst>
                <a:path w="204" h="222" extrusionOk="0">
                  <a:moveTo>
                    <a:pt x="203" y="0"/>
                  </a:moveTo>
                  <a:cubicBezTo>
                    <a:pt x="134" y="77"/>
                    <a:pt x="63" y="155"/>
                    <a:pt x="1" y="222"/>
                  </a:cubicBezTo>
                  <a:cubicBezTo>
                    <a:pt x="69" y="150"/>
                    <a:pt x="138" y="75"/>
                    <a:pt x="203" y="0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" name="Google Shape;529;p44"/>
          <p:cNvSpPr/>
          <p:nvPr/>
        </p:nvSpPr>
        <p:spPr>
          <a:xfrm>
            <a:off x="242625" y="1248025"/>
            <a:ext cx="211800" cy="2118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44"/>
          <p:cNvSpPr/>
          <p:nvPr/>
        </p:nvSpPr>
        <p:spPr>
          <a:xfrm>
            <a:off x="8509200" y="3605175"/>
            <a:ext cx="173100" cy="1731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97;p44">
            <a:extLst>
              <a:ext uri="{FF2B5EF4-FFF2-40B4-BE49-F238E27FC236}">
                <a16:creationId xmlns:a16="http://schemas.microsoft.com/office/drawing/2014/main" id="{A8B58A86-EA18-9223-DFC1-764356044588}"/>
              </a:ext>
            </a:extLst>
          </p:cNvPr>
          <p:cNvSpPr txBox="1">
            <a:spLocks/>
          </p:cNvSpPr>
          <p:nvPr/>
        </p:nvSpPr>
        <p:spPr>
          <a:xfrm>
            <a:off x="1061389" y="3371055"/>
            <a:ext cx="3068100" cy="503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ID" dirty="0"/>
              <a:t>(5220411171)</a:t>
            </a:r>
          </a:p>
        </p:txBody>
      </p:sp>
      <p:sp>
        <p:nvSpPr>
          <p:cNvPr id="5" name="Google Shape;498;p44">
            <a:extLst>
              <a:ext uri="{FF2B5EF4-FFF2-40B4-BE49-F238E27FC236}">
                <a16:creationId xmlns:a16="http://schemas.microsoft.com/office/drawing/2014/main" id="{10D34EE5-A0E8-4F65-7D5D-6585C33FD2DA}"/>
              </a:ext>
            </a:extLst>
          </p:cNvPr>
          <p:cNvSpPr txBox="1">
            <a:spLocks/>
          </p:cNvSpPr>
          <p:nvPr/>
        </p:nvSpPr>
        <p:spPr>
          <a:xfrm>
            <a:off x="5355900" y="3278395"/>
            <a:ext cx="3068100" cy="503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0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/>
            <a:r>
              <a:rPr lang="en-ID" dirty="0"/>
              <a:t>(5220411172)</a:t>
            </a:r>
          </a:p>
        </p:txBody>
      </p:sp>
      <p:grpSp>
        <p:nvGrpSpPr>
          <p:cNvPr id="6" name="Google Shape;10182;p87">
            <a:extLst>
              <a:ext uri="{FF2B5EF4-FFF2-40B4-BE49-F238E27FC236}">
                <a16:creationId xmlns:a16="http://schemas.microsoft.com/office/drawing/2014/main" id="{7847654A-9ECA-519C-61C1-FC22945098D3}"/>
              </a:ext>
            </a:extLst>
          </p:cNvPr>
          <p:cNvGrpSpPr/>
          <p:nvPr/>
        </p:nvGrpSpPr>
        <p:grpSpPr>
          <a:xfrm>
            <a:off x="4129489" y="1251776"/>
            <a:ext cx="473954" cy="447033"/>
            <a:chOff x="7121669" y="1533610"/>
            <a:chExt cx="321367" cy="321363"/>
          </a:xfrm>
        </p:grpSpPr>
        <p:sp>
          <p:nvSpPr>
            <p:cNvPr id="7" name="Google Shape;10183;p87">
              <a:extLst>
                <a:ext uri="{FF2B5EF4-FFF2-40B4-BE49-F238E27FC236}">
                  <a16:creationId xmlns:a16="http://schemas.microsoft.com/office/drawing/2014/main" id="{E8318E3E-9DC8-8757-7993-B08417C3C39B}"/>
                </a:ext>
              </a:extLst>
            </p:cNvPr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0184;p87">
              <a:extLst>
                <a:ext uri="{FF2B5EF4-FFF2-40B4-BE49-F238E27FC236}">
                  <a16:creationId xmlns:a16="http://schemas.microsoft.com/office/drawing/2014/main" id="{D8A809B9-5BD9-4CA2-4ABC-19C1E565C512}"/>
                </a:ext>
              </a:extLst>
            </p:cNvPr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0185;p87">
              <a:extLst>
                <a:ext uri="{FF2B5EF4-FFF2-40B4-BE49-F238E27FC236}">
                  <a16:creationId xmlns:a16="http://schemas.microsoft.com/office/drawing/2014/main" id="{52E29E71-1C42-BE6E-BC41-E50A3EAD3D48}"/>
                </a:ext>
              </a:extLst>
            </p:cNvPr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186;p87">
              <a:extLst>
                <a:ext uri="{FF2B5EF4-FFF2-40B4-BE49-F238E27FC236}">
                  <a16:creationId xmlns:a16="http://schemas.microsoft.com/office/drawing/2014/main" id="{AEA84EC6-F2C6-E242-F527-08149D9FF807}"/>
                </a:ext>
              </a:extLst>
            </p:cNvPr>
            <p:cNvSpPr/>
            <p:nvPr/>
          </p:nvSpPr>
          <p:spPr>
            <a:xfrm>
              <a:off x="7300544" y="1600288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59167" y="296325"/>
            <a:ext cx="8143585" cy="697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MobilCrossroad (Bagian 2)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E4AFB-BD7A-037A-5D75-3DBBC7EAC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66" y="892286"/>
            <a:ext cx="8606882" cy="400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81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MobilCrossroad</a:t>
            </a:r>
            <a:endParaRPr dirty="0"/>
          </a:p>
        </p:txBody>
      </p:sp>
      <p:sp>
        <p:nvSpPr>
          <p:cNvPr id="566" name="Google Shape;566;p46"/>
          <p:cNvSpPr txBox="1">
            <a:spLocks noGrp="1"/>
          </p:cNvSpPr>
          <p:nvPr>
            <p:ph type="subTitle" idx="4"/>
          </p:nvPr>
        </p:nvSpPr>
        <p:spPr>
          <a:xfrm>
            <a:off x="720000" y="1289954"/>
            <a:ext cx="7204800" cy="2581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</a:t>
            </a:r>
            <a:r>
              <a:rPr lang="en-ID" dirty="0" err="1"/>
              <a:t>MobilCrossroad</a:t>
            </a:r>
            <a:r>
              <a:rPr lang="en-ID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Subkelas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Mobil.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mengendalikan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mobil</a:t>
            </a:r>
            <a:r>
              <a:rPr lang="en-ID" dirty="0"/>
              <a:t> crossroad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membuka</a:t>
            </a:r>
            <a:r>
              <a:rPr lang="en-ID" dirty="0"/>
              <a:t> dan </a:t>
            </a:r>
            <a:r>
              <a:rPr lang="en-ID" dirty="0" err="1"/>
              <a:t>menutup</a:t>
            </a:r>
            <a:r>
              <a:rPr lang="en-ID" dirty="0"/>
              <a:t> sunroof.</a:t>
            </a:r>
          </a:p>
        </p:txBody>
      </p:sp>
    </p:spTree>
    <p:extLst>
      <p:ext uri="{BB962C8B-B14F-4D97-AF65-F5344CB8AC3E}">
        <p14:creationId xmlns:p14="http://schemas.microsoft.com/office/powerpoint/2010/main" val="3404396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1359" y="973408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1)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73C79E-5C1C-0A16-E496-EEAE424D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540" y="0"/>
            <a:ext cx="44399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60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5846064" y="905296"/>
            <a:ext cx="3297936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</a:t>
            </a:r>
            <a:br>
              <a:rPr lang="en" dirty="0"/>
            </a:br>
            <a:br>
              <a:rPr lang="en" dirty="0"/>
            </a:br>
            <a:r>
              <a:rPr lang="en" dirty="0"/>
              <a:t>(Bagian 2)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05283C-155A-D78F-AF49-F95EC8EB1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6176"/>
            <a:ext cx="5846064" cy="381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94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1359" y="973408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3)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32B4FD-C300-99D9-EC27-6D2AAE425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092" y="637702"/>
            <a:ext cx="5694907" cy="353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722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5846064" y="905296"/>
            <a:ext cx="3297936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</a:t>
            </a:r>
            <a:br>
              <a:rPr lang="en" dirty="0"/>
            </a:br>
            <a:br>
              <a:rPr lang="en" dirty="0"/>
            </a:br>
            <a:r>
              <a:rPr lang="en" dirty="0"/>
              <a:t>(Bagian 4)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FBD33A-660E-71B8-4673-BC494B590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8704"/>
            <a:ext cx="5526463" cy="421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47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1359" y="973408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5)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B86F6D-D8D2-E76D-F3F3-EFC243597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813" y="493775"/>
            <a:ext cx="5473187" cy="39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10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5846064" y="905296"/>
            <a:ext cx="3297936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</a:t>
            </a:r>
            <a:br>
              <a:rPr lang="en" dirty="0"/>
            </a:br>
            <a:br>
              <a:rPr lang="en" dirty="0"/>
            </a:br>
            <a:r>
              <a:rPr lang="en" dirty="0"/>
              <a:t>(Bagian 6)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85E2A-3153-CF4A-882B-D9227B5FA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9503"/>
            <a:ext cx="5693664" cy="39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27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1359" y="973408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7)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73138F-063A-991E-1899-574968C2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385" y="511301"/>
            <a:ext cx="5542615" cy="427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452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5846064" y="905296"/>
            <a:ext cx="3297936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</a:t>
            </a:r>
            <a:br>
              <a:rPr lang="en" dirty="0"/>
            </a:br>
            <a:br>
              <a:rPr lang="en" dirty="0"/>
            </a:br>
            <a:r>
              <a:rPr lang="en" dirty="0"/>
              <a:t>(Bagian 8)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6216EC-D8B9-E1B1-3360-8990F0E9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6378"/>
            <a:ext cx="5035296" cy="479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09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Materi yang akan disampaikan</a:t>
            </a:r>
            <a:endParaRPr dirty="0"/>
          </a:p>
        </p:txBody>
      </p:sp>
      <p:sp>
        <p:nvSpPr>
          <p:cNvPr id="448" name="Google Shape;448;p39"/>
          <p:cNvSpPr txBox="1">
            <a:spLocks noGrp="1"/>
          </p:cNvSpPr>
          <p:nvPr>
            <p:ph type="subTitle" idx="1"/>
          </p:nvPr>
        </p:nvSpPr>
        <p:spPr>
          <a:xfrm>
            <a:off x="1607100" y="1715453"/>
            <a:ext cx="4468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Struktur UML (Class Diagram)</a:t>
            </a:r>
            <a:endParaRPr dirty="0"/>
          </a:p>
        </p:txBody>
      </p:sp>
      <p:sp>
        <p:nvSpPr>
          <p:cNvPr id="449" name="Google Shape;449;p39"/>
          <p:cNvSpPr txBox="1">
            <a:spLocks noGrp="1"/>
          </p:cNvSpPr>
          <p:nvPr>
            <p:ph type="subTitle" idx="2"/>
          </p:nvPr>
        </p:nvSpPr>
        <p:spPr>
          <a:xfrm>
            <a:off x="1607100" y="3523455"/>
            <a:ext cx="44688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Program Tiap Class</a:t>
            </a:r>
            <a:endParaRPr dirty="0"/>
          </a:p>
        </p:txBody>
      </p:sp>
      <p:sp>
        <p:nvSpPr>
          <p:cNvPr id="451" name="Google Shape;451;p39"/>
          <p:cNvSpPr txBox="1">
            <a:spLocks noGrp="1"/>
          </p:cNvSpPr>
          <p:nvPr>
            <p:ph type="title" idx="4"/>
          </p:nvPr>
        </p:nvSpPr>
        <p:spPr>
          <a:xfrm>
            <a:off x="720000" y="1208931"/>
            <a:ext cx="734700" cy="9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52" name="Google Shape;452;p39"/>
          <p:cNvSpPr txBox="1">
            <a:spLocks noGrp="1"/>
          </p:cNvSpPr>
          <p:nvPr>
            <p:ph type="title" idx="5"/>
          </p:nvPr>
        </p:nvSpPr>
        <p:spPr>
          <a:xfrm>
            <a:off x="720000" y="3024743"/>
            <a:ext cx="734700" cy="9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54" name="Google Shape;454;p39"/>
          <p:cNvSpPr txBox="1">
            <a:spLocks noGrp="1"/>
          </p:cNvSpPr>
          <p:nvPr>
            <p:ph type="subTitle" idx="7"/>
          </p:nvPr>
        </p:nvSpPr>
        <p:spPr>
          <a:xfrm>
            <a:off x="1607100" y="1208925"/>
            <a:ext cx="446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UML</a:t>
            </a:r>
            <a:endParaRPr dirty="0"/>
          </a:p>
        </p:txBody>
      </p:sp>
      <p:sp>
        <p:nvSpPr>
          <p:cNvPr id="455" name="Google Shape;455;p39"/>
          <p:cNvSpPr txBox="1">
            <a:spLocks noGrp="1"/>
          </p:cNvSpPr>
          <p:nvPr>
            <p:ph type="subTitle" idx="8"/>
          </p:nvPr>
        </p:nvSpPr>
        <p:spPr>
          <a:xfrm>
            <a:off x="1607100" y="3024743"/>
            <a:ext cx="446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 (Kode)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1359" y="973408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9)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A23A51-353A-7528-6BC3-AD23925F2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832" y="249506"/>
            <a:ext cx="5535168" cy="432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74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5846064" y="905296"/>
            <a:ext cx="3297936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</a:t>
            </a:r>
            <a:br>
              <a:rPr lang="en" dirty="0"/>
            </a:br>
            <a:br>
              <a:rPr lang="en" dirty="0"/>
            </a:br>
            <a:r>
              <a:rPr lang="en" dirty="0"/>
              <a:t>(Bagian 10)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4ED032-A548-3854-43DF-AFD8B8E58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072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35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>
            <a:spLocks noGrp="1"/>
          </p:cNvSpPr>
          <p:nvPr>
            <p:ph type="title"/>
          </p:nvPr>
        </p:nvSpPr>
        <p:spPr>
          <a:xfrm>
            <a:off x="177455" y="1363552"/>
            <a:ext cx="3608161" cy="31966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ProgramEngine </a:t>
            </a:r>
            <a:br>
              <a:rPr lang="en" dirty="0"/>
            </a:br>
            <a:br>
              <a:rPr lang="en" dirty="0"/>
            </a:br>
            <a:r>
              <a:rPr lang="en" dirty="0"/>
              <a:t>(Bagian 11)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8C6E8A-CADE-8A0E-05C5-E7E4B092E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583" y="883921"/>
            <a:ext cx="5526373" cy="337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5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Class ProgramEngine</a:t>
            </a:r>
            <a:endParaRPr dirty="0"/>
          </a:p>
        </p:txBody>
      </p:sp>
      <p:sp>
        <p:nvSpPr>
          <p:cNvPr id="566" name="Google Shape;566;p46"/>
          <p:cNvSpPr txBox="1">
            <a:spLocks noGrp="1"/>
          </p:cNvSpPr>
          <p:nvPr>
            <p:ph type="subTitle" idx="4"/>
          </p:nvPr>
        </p:nvSpPr>
        <p:spPr>
          <a:xfrm>
            <a:off x="720000" y="1289954"/>
            <a:ext cx="7204800" cy="2581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Pada Class </a:t>
            </a:r>
            <a:r>
              <a:rPr lang="en-ID" dirty="0" err="1"/>
              <a:t>ProgramEngine</a:t>
            </a:r>
            <a:r>
              <a:rPr lang="en-ID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pengendali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 program.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Menginisialisasi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jenis</a:t>
            </a:r>
            <a:r>
              <a:rPr lang="en-ID" dirty="0"/>
              <a:t> </a:t>
            </a:r>
            <a:r>
              <a:rPr lang="en-ID" dirty="0" err="1"/>
              <a:t>kendaraan</a:t>
            </a:r>
            <a:r>
              <a:rPr lang="en-ID" dirty="0"/>
              <a:t> (</a:t>
            </a:r>
            <a:r>
              <a:rPr lang="en-ID" dirty="0" err="1"/>
              <a:t>kereta</a:t>
            </a:r>
            <a:r>
              <a:rPr lang="en-ID" dirty="0"/>
              <a:t>, </a:t>
            </a:r>
            <a:r>
              <a:rPr lang="en-ID" dirty="0" err="1"/>
              <a:t>mobil</a:t>
            </a:r>
            <a:r>
              <a:rPr lang="en-ID" dirty="0"/>
              <a:t>, </a:t>
            </a:r>
            <a:r>
              <a:rPr lang="en-ID" dirty="0" err="1"/>
              <a:t>mobil</a:t>
            </a:r>
            <a:r>
              <a:rPr lang="en-ID" dirty="0"/>
              <a:t> </a:t>
            </a:r>
            <a:r>
              <a:rPr lang="en-ID" dirty="0" err="1"/>
              <a:t>balap</a:t>
            </a:r>
            <a:r>
              <a:rPr lang="en-ID" dirty="0"/>
              <a:t>, </a:t>
            </a:r>
            <a:r>
              <a:rPr lang="en-ID" dirty="0" err="1"/>
              <a:t>mobil</a:t>
            </a:r>
            <a:r>
              <a:rPr lang="en-ID" dirty="0"/>
              <a:t> crossroad).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ID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menjalankan</a:t>
            </a:r>
            <a:r>
              <a:rPr lang="en-ID" dirty="0"/>
              <a:t> program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keseluruhan</a:t>
            </a:r>
            <a:r>
              <a:rPr lang="en-ID" dirty="0"/>
              <a:t>, </a:t>
            </a:r>
            <a:r>
              <a:rPr lang="en-ID" dirty="0" err="1"/>
              <a:t>termasuk</a:t>
            </a:r>
            <a:r>
              <a:rPr lang="en-ID" dirty="0"/>
              <a:t> menu </a:t>
            </a:r>
            <a:r>
              <a:rPr lang="en-ID" dirty="0" err="1"/>
              <a:t>pilihan</a:t>
            </a:r>
            <a:r>
              <a:rPr lang="en-ID" dirty="0"/>
              <a:t> dan </a:t>
            </a:r>
            <a:r>
              <a:rPr lang="en-ID" dirty="0" err="1"/>
              <a:t>pengaturan</a:t>
            </a:r>
            <a:r>
              <a:rPr lang="en-ID" dirty="0"/>
              <a:t> </a:t>
            </a:r>
            <a:r>
              <a:rPr lang="en-ID" dirty="0" err="1"/>
              <a:t>perjalanan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7116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0"/>
          <p:cNvSpPr txBox="1">
            <a:spLocks noGrp="1"/>
          </p:cNvSpPr>
          <p:nvPr>
            <p:ph type="title"/>
          </p:nvPr>
        </p:nvSpPr>
        <p:spPr>
          <a:xfrm>
            <a:off x="1737246" y="2299186"/>
            <a:ext cx="5376900" cy="10242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Apakah ada yang ingin ditanyakan?</a:t>
            </a:r>
            <a:endParaRPr sz="2400" dirty="0"/>
          </a:p>
        </p:txBody>
      </p:sp>
      <p:sp>
        <p:nvSpPr>
          <p:cNvPr id="462" name="Google Shape;462;p40"/>
          <p:cNvSpPr txBox="1">
            <a:spLocks noGrp="1"/>
          </p:cNvSpPr>
          <p:nvPr>
            <p:ph type="subTitle" idx="1"/>
          </p:nvPr>
        </p:nvSpPr>
        <p:spPr>
          <a:xfrm>
            <a:off x="1737246" y="1480632"/>
            <a:ext cx="5376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Sekian presentasi dari kami,</a:t>
            </a:r>
            <a:endParaRPr sz="2000" dirty="0"/>
          </a:p>
        </p:txBody>
      </p:sp>
      <p:sp>
        <p:nvSpPr>
          <p:cNvPr id="463" name="Google Shape;463;p40"/>
          <p:cNvSpPr/>
          <p:nvPr/>
        </p:nvSpPr>
        <p:spPr>
          <a:xfrm rot="-900072">
            <a:off x="-1320436" y="2435602"/>
            <a:ext cx="3675938" cy="751457"/>
          </a:xfrm>
          <a:custGeom>
            <a:avLst/>
            <a:gdLst/>
            <a:ahLst/>
            <a:cxnLst/>
            <a:rect l="l" t="t" r="r" b="b"/>
            <a:pathLst>
              <a:path w="56847" h="11621" extrusionOk="0">
                <a:moveTo>
                  <a:pt x="21979" y="259"/>
                </a:moveTo>
                <a:cubicBezTo>
                  <a:pt x="23227" y="259"/>
                  <a:pt x="24464" y="424"/>
                  <a:pt x="25684" y="813"/>
                </a:cubicBezTo>
                <a:cubicBezTo>
                  <a:pt x="27389" y="1356"/>
                  <a:pt x="28952" y="2239"/>
                  <a:pt x="30437" y="3225"/>
                </a:cubicBezTo>
                <a:cubicBezTo>
                  <a:pt x="30308" y="3420"/>
                  <a:pt x="30184" y="3620"/>
                  <a:pt x="30064" y="3821"/>
                </a:cubicBezTo>
                <a:cubicBezTo>
                  <a:pt x="27454" y="2295"/>
                  <a:pt x="24668" y="1424"/>
                  <a:pt x="21688" y="1424"/>
                </a:cubicBezTo>
                <a:cubicBezTo>
                  <a:pt x="21191" y="1424"/>
                  <a:pt x="20689" y="1448"/>
                  <a:pt x="20181" y="1498"/>
                </a:cubicBezTo>
                <a:cubicBezTo>
                  <a:pt x="17573" y="1750"/>
                  <a:pt x="15283" y="2755"/>
                  <a:pt x="13381" y="4536"/>
                </a:cubicBezTo>
                <a:cubicBezTo>
                  <a:pt x="13110" y="4360"/>
                  <a:pt x="12838" y="4186"/>
                  <a:pt x="12563" y="4016"/>
                </a:cubicBezTo>
                <a:cubicBezTo>
                  <a:pt x="14462" y="1956"/>
                  <a:pt x="16855" y="840"/>
                  <a:pt x="19626" y="438"/>
                </a:cubicBezTo>
                <a:cubicBezTo>
                  <a:pt x="20414" y="324"/>
                  <a:pt x="21199" y="259"/>
                  <a:pt x="21979" y="259"/>
                </a:cubicBezTo>
                <a:close/>
                <a:moveTo>
                  <a:pt x="47415" y="4529"/>
                </a:moveTo>
                <a:lnTo>
                  <a:pt x="47415" y="5051"/>
                </a:lnTo>
                <a:cubicBezTo>
                  <a:pt x="47265" y="4976"/>
                  <a:pt x="47117" y="4900"/>
                  <a:pt x="46969" y="4820"/>
                </a:cubicBezTo>
                <a:cubicBezTo>
                  <a:pt x="47117" y="4723"/>
                  <a:pt x="47265" y="4625"/>
                  <a:pt x="47415" y="4529"/>
                </a:cubicBezTo>
                <a:close/>
                <a:moveTo>
                  <a:pt x="48190" y="4042"/>
                </a:moveTo>
                <a:cubicBezTo>
                  <a:pt x="48206" y="4474"/>
                  <a:pt x="48216" y="4905"/>
                  <a:pt x="48228" y="5336"/>
                </a:cubicBezTo>
                <a:cubicBezTo>
                  <a:pt x="48228" y="5362"/>
                  <a:pt x="48229" y="5389"/>
                  <a:pt x="48229" y="5414"/>
                </a:cubicBezTo>
                <a:cubicBezTo>
                  <a:pt x="48074" y="5351"/>
                  <a:pt x="47919" y="5285"/>
                  <a:pt x="47765" y="5216"/>
                </a:cubicBezTo>
                <a:lnTo>
                  <a:pt x="47765" y="4551"/>
                </a:lnTo>
                <a:lnTo>
                  <a:pt x="47765" y="4451"/>
                </a:lnTo>
                <a:cubicBezTo>
                  <a:pt x="47765" y="4402"/>
                  <a:pt x="47738" y="4367"/>
                  <a:pt x="47699" y="4348"/>
                </a:cubicBezTo>
                <a:cubicBezTo>
                  <a:pt x="47861" y="4244"/>
                  <a:pt x="48027" y="4142"/>
                  <a:pt x="48190" y="4042"/>
                </a:cubicBezTo>
                <a:close/>
                <a:moveTo>
                  <a:pt x="43299" y="3923"/>
                </a:moveTo>
                <a:cubicBezTo>
                  <a:pt x="43743" y="4208"/>
                  <a:pt x="44178" y="4504"/>
                  <a:pt x="44602" y="4800"/>
                </a:cubicBezTo>
                <a:cubicBezTo>
                  <a:pt x="44143" y="5129"/>
                  <a:pt x="43679" y="5453"/>
                  <a:pt x="43201" y="5756"/>
                </a:cubicBezTo>
                <a:cubicBezTo>
                  <a:pt x="43234" y="5155"/>
                  <a:pt x="43266" y="4555"/>
                  <a:pt x="43298" y="3954"/>
                </a:cubicBezTo>
                <a:cubicBezTo>
                  <a:pt x="43298" y="3944"/>
                  <a:pt x="43299" y="3932"/>
                  <a:pt x="43299" y="3923"/>
                </a:cubicBezTo>
                <a:close/>
                <a:moveTo>
                  <a:pt x="34572" y="2171"/>
                </a:moveTo>
                <a:cubicBezTo>
                  <a:pt x="34539" y="3266"/>
                  <a:pt x="34506" y="4362"/>
                  <a:pt x="34474" y="5457"/>
                </a:cubicBezTo>
                <a:lnTo>
                  <a:pt x="34463" y="5771"/>
                </a:lnTo>
                <a:cubicBezTo>
                  <a:pt x="33754" y="5273"/>
                  <a:pt x="33083" y="4741"/>
                  <a:pt x="32460" y="4289"/>
                </a:cubicBezTo>
                <a:cubicBezTo>
                  <a:pt x="33044" y="3519"/>
                  <a:pt x="33698" y="2806"/>
                  <a:pt x="34466" y="2247"/>
                </a:cubicBezTo>
                <a:cubicBezTo>
                  <a:pt x="34501" y="2221"/>
                  <a:pt x="34537" y="2197"/>
                  <a:pt x="34572" y="2171"/>
                </a:cubicBezTo>
                <a:close/>
                <a:moveTo>
                  <a:pt x="15298" y="3361"/>
                </a:moveTo>
                <a:lnTo>
                  <a:pt x="15298" y="5803"/>
                </a:lnTo>
                <a:lnTo>
                  <a:pt x="15298" y="5822"/>
                </a:lnTo>
                <a:cubicBezTo>
                  <a:pt x="14737" y="5442"/>
                  <a:pt x="14176" y="5057"/>
                  <a:pt x="13607" y="4683"/>
                </a:cubicBezTo>
                <a:cubicBezTo>
                  <a:pt x="14139" y="4176"/>
                  <a:pt x="14703" y="3736"/>
                  <a:pt x="15298" y="3361"/>
                </a:cubicBezTo>
                <a:close/>
                <a:moveTo>
                  <a:pt x="49406" y="3367"/>
                </a:moveTo>
                <a:lnTo>
                  <a:pt x="49406" y="3367"/>
                </a:lnTo>
                <a:cubicBezTo>
                  <a:pt x="49403" y="3371"/>
                  <a:pt x="49403" y="3377"/>
                  <a:pt x="49403" y="3382"/>
                </a:cubicBezTo>
                <a:lnTo>
                  <a:pt x="49403" y="5665"/>
                </a:lnTo>
                <a:lnTo>
                  <a:pt x="49403" y="5826"/>
                </a:lnTo>
                <a:cubicBezTo>
                  <a:pt x="49102" y="5736"/>
                  <a:pt x="48803" y="5635"/>
                  <a:pt x="48506" y="5524"/>
                </a:cubicBezTo>
                <a:cubicBezTo>
                  <a:pt x="48549" y="5500"/>
                  <a:pt x="48580" y="5467"/>
                  <a:pt x="48577" y="5431"/>
                </a:cubicBezTo>
                <a:cubicBezTo>
                  <a:pt x="48566" y="4996"/>
                  <a:pt x="48555" y="4562"/>
                  <a:pt x="48543" y="4128"/>
                </a:cubicBezTo>
                <a:cubicBezTo>
                  <a:pt x="48540" y="4065"/>
                  <a:pt x="48539" y="4002"/>
                  <a:pt x="48537" y="3941"/>
                </a:cubicBezTo>
                <a:cubicBezTo>
                  <a:pt x="48536" y="3909"/>
                  <a:pt x="48499" y="3893"/>
                  <a:pt x="48447" y="3893"/>
                </a:cubicBezTo>
                <a:cubicBezTo>
                  <a:pt x="48704" y="3744"/>
                  <a:pt x="48962" y="3599"/>
                  <a:pt x="49225" y="3461"/>
                </a:cubicBezTo>
                <a:cubicBezTo>
                  <a:pt x="49284" y="3428"/>
                  <a:pt x="49345" y="3397"/>
                  <a:pt x="49406" y="3367"/>
                </a:cubicBezTo>
                <a:close/>
                <a:moveTo>
                  <a:pt x="29025" y="3582"/>
                </a:moveTo>
                <a:cubicBezTo>
                  <a:pt x="29325" y="3739"/>
                  <a:pt x="29619" y="3905"/>
                  <a:pt x="29913" y="4079"/>
                </a:cubicBezTo>
                <a:cubicBezTo>
                  <a:pt x="29771" y="4324"/>
                  <a:pt x="29634" y="4571"/>
                  <a:pt x="29496" y="4816"/>
                </a:cubicBezTo>
                <a:cubicBezTo>
                  <a:pt x="29299" y="5176"/>
                  <a:pt x="29099" y="5537"/>
                  <a:pt x="28887" y="5892"/>
                </a:cubicBezTo>
                <a:lnTo>
                  <a:pt x="29017" y="3724"/>
                </a:lnTo>
                <a:cubicBezTo>
                  <a:pt x="29021" y="3678"/>
                  <a:pt x="29024" y="3631"/>
                  <a:pt x="29025" y="3582"/>
                </a:cubicBezTo>
                <a:close/>
                <a:moveTo>
                  <a:pt x="50718" y="2777"/>
                </a:moveTo>
                <a:lnTo>
                  <a:pt x="50718" y="2780"/>
                </a:lnTo>
                <a:cubicBezTo>
                  <a:pt x="50711" y="3781"/>
                  <a:pt x="50706" y="4784"/>
                  <a:pt x="50700" y="5786"/>
                </a:cubicBezTo>
                <a:cubicBezTo>
                  <a:pt x="50700" y="5905"/>
                  <a:pt x="50698" y="6026"/>
                  <a:pt x="50698" y="6145"/>
                </a:cubicBezTo>
                <a:cubicBezTo>
                  <a:pt x="50381" y="6083"/>
                  <a:pt x="50066" y="6009"/>
                  <a:pt x="49753" y="5924"/>
                </a:cubicBezTo>
                <a:lnTo>
                  <a:pt x="49753" y="3678"/>
                </a:lnTo>
                <a:lnTo>
                  <a:pt x="49753" y="3355"/>
                </a:lnTo>
                <a:cubicBezTo>
                  <a:pt x="49754" y="3291"/>
                  <a:pt x="49706" y="3257"/>
                  <a:pt x="49648" y="3246"/>
                </a:cubicBezTo>
                <a:cubicBezTo>
                  <a:pt x="50000" y="3074"/>
                  <a:pt x="50357" y="2918"/>
                  <a:pt x="50718" y="2777"/>
                </a:cubicBezTo>
                <a:close/>
                <a:moveTo>
                  <a:pt x="51891" y="2384"/>
                </a:moveTo>
                <a:cubicBezTo>
                  <a:pt x="51951" y="3567"/>
                  <a:pt x="52014" y="4749"/>
                  <a:pt x="52079" y="5931"/>
                </a:cubicBezTo>
                <a:cubicBezTo>
                  <a:pt x="52087" y="6072"/>
                  <a:pt x="52093" y="6216"/>
                  <a:pt x="52102" y="6358"/>
                </a:cubicBezTo>
                <a:cubicBezTo>
                  <a:pt x="51724" y="6318"/>
                  <a:pt x="51349" y="6265"/>
                  <a:pt x="50976" y="6199"/>
                </a:cubicBezTo>
                <a:cubicBezTo>
                  <a:pt x="51016" y="6180"/>
                  <a:pt x="51044" y="6155"/>
                  <a:pt x="51044" y="6125"/>
                </a:cubicBezTo>
                <a:cubicBezTo>
                  <a:pt x="51051" y="5124"/>
                  <a:pt x="51054" y="4122"/>
                  <a:pt x="51061" y="3119"/>
                </a:cubicBezTo>
                <a:cubicBezTo>
                  <a:pt x="51064" y="2976"/>
                  <a:pt x="51064" y="2830"/>
                  <a:pt x="51065" y="2687"/>
                </a:cubicBezTo>
                <a:cubicBezTo>
                  <a:pt x="51065" y="2674"/>
                  <a:pt x="51048" y="2668"/>
                  <a:pt x="51025" y="2665"/>
                </a:cubicBezTo>
                <a:cubicBezTo>
                  <a:pt x="51310" y="2562"/>
                  <a:pt x="51599" y="2468"/>
                  <a:pt x="51891" y="2384"/>
                </a:cubicBezTo>
                <a:close/>
                <a:moveTo>
                  <a:pt x="53183" y="2083"/>
                </a:moveTo>
                <a:cubicBezTo>
                  <a:pt x="53276" y="3395"/>
                  <a:pt x="53368" y="4709"/>
                  <a:pt x="53458" y="6021"/>
                </a:cubicBezTo>
                <a:lnTo>
                  <a:pt x="53486" y="6452"/>
                </a:lnTo>
                <a:cubicBezTo>
                  <a:pt x="53142" y="6440"/>
                  <a:pt x="52797" y="6421"/>
                  <a:pt x="52454" y="6392"/>
                </a:cubicBezTo>
                <a:cubicBezTo>
                  <a:pt x="52392" y="5213"/>
                  <a:pt x="52329" y="4035"/>
                  <a:pt x="52265" y="2857"/>
                </a:cubicBezTo>
                <a:cubicBezTo>
                  <a:pt x="52254" y="2686"/>
                  <a:pt x="52247" y="2516"/>
                  <a:pt x="52236" y="2344"/>
                </a:cubicBezTo>
                <a:cubicBezTo>
                  <a:pt x="52235" y="2325"/>
                  <a:pt x="52231" y="2306"/>
                  <a:pt x="52222" y="2292"/>
                </a:cubicBezTo>
                <a:cubicBezTo>
                  <a:pt x="52541" y="2210"/>
                  <a:pt x="52861" y="2140"/>
                  <a:pt x="53183" y="2083"/>
                </a:cubicBezTo>
                <a:close/>
                <a:moveTo>
                  <a:pt x="54377" y="1931"/>
                </a:moveTo>
                <a:cubicBezTo>
                  <a:pt x="54503" y="3290"/>
                  <a:pt x="54631" y="4647"/>
                  <a:pt x="54756" y="6007"/>
                </a:cubicBezTo>
                <a:cubicBezTo>
                  <a:pt x="54770" y="6155"/>
                  <a:pt x="54783" y="6303"/>
                  <a:pt x="54798" y="6452"/>
                </a:cubicBezTo>
                <a:cubicBezTo>
                  <a:pt x="54576" y="6458"/>
                  <a:pt x="54354" y="6462"/>
                  <a:pt x="54132" y="6462"/>
                </a:cubicBezTo>
                <a:cubicBezTo>
                  <a:pt x="54034" y="6462"/>
                  <a:pt x="53937" y="6461"/>
                  <a:pt x="53840" y="6459"/>
                </a:cubicBezTo>
                <a:cubicBezTo>
                  <a:pt x="53750" y="5155"/>
                  <a:pt x="53659" y="3852"/>
                  <a:pt x="53570" y="2548"/>
                </a:cubicBezTo>
                <a:cubicBezTo>
                  <a:pt x="53559" y="2375"/>
                  <a:pt x="53547" y="2201"/>
                  <a:pt x="53535" y="2028"/>
                </a:cubicBezTo>
                <a:cubicBezTo>
                  <a:pt x="53814" y="1987"/>
                  <a:pt x="54095" y="1954"/>
                  <a:pt x="54377" y="1931"/>
                </a:cubicBezTo>
                <a:close/>
                <a:moveTo>
                  <a:pt x="35805" y="1585"/>
                </a:moveTo>
                <a:cubicBezTo>
                  <a:pt x="35771" y="3060"/>
                  <a:pt x="35739" y="4533"/>
                  <a:pt x="35706" y="6008"/>
                </a:cubicBezTo>
                <a:cubicBezTo>
                  <a:pt x="35700" y="6190"/>
                  <a:pt x="35698" y="6372"/>
                  <a:pt x="35693" y="6556"/>
                </a:cubicBezTo>
                <a:cubicBezTo>
                  <a:pt x="35377" y="6378"/>
                  <a:pt x="35066" y="6183"/>
                  <a:pt x="34760" y="5977"/>
                </a:cubicBezTo>
                <a:cubicBezTo>
                  <a:pt x="34788" y="5960"/>
                  <a:pt x="34804" y="5937"/>
                  <a:pt x="34804" y="5912"/>
                </a:cubicBezTo>
                <a:cubicBezTo>
                  <a:pt x="34840" y="4760"/>
                  <a:pt x="34873" y="3608"/>
                  <a:pt x="34908" y="2455"/>
                </a:cubicBezTo>
                <a:lnTo>
                  <a:pt x="34924" y="1957"/>
                </a:lnTo>
                <a:lnTo>
                  <a:pt x="34924" y="1956"/>
                </a:lnTo>
                <a:cubicBezTo>
                  <a:pt x="35210" y="1796"/>
                  <a:pt x="35506" y="1673"/>
                  <a:pt x="35805" y="1585"/>
                </a:cubicBezTo>
                <a:close/>
                <a:moveTo>
                  <a:pt x="41602" y="2913"/>
                </a:moveTo>
                <a:cubicBezTo>
                  <a:pt x="42065" y="3163"/>
                  <a:pt x="42518" y="3430"/>
                  <a:pt x="42963" y="3710"/>
                </a:cubicBezTo>
                <a:cubicBezTo>
                  <a:pt x="42929" y="4357"/>
                  <a:pt x="42893" y="5003"/>
                  <a:pt x="42859" y="5648"/>
                </a:cubicBezTo>
                <a:lnTo>
                  <a:pt x="42845" y="5929"/>
                </a:lnTo>
                <a:cubicBezTo>
                  <a:pt x="42843" y="5945"/>
                  <a:pt x="42847" y="5961"/>
                  <a:pt x="42852" y="5974"/>
                </a:cubicBezTo>
                <a:cubicBezTo>
                  <a:pt x="42443" y="6221"/>
                  <a:pt x="42029" y="6448"/>
                  <a:pt x="41602" y="6648"/>
                </a:cubicBezTo>
                <a:lnTo>
                  <a:pt x="41602" y="3207"/>
                </a:lnTo>
                <a:lnTo>
                  <a:pt x="41602" y="2913"/>
                </a:lnTo>
                <a:close/>
                <a:moveTo>
                  <a:pt x="16786" y="2577"/>
                </a:moveTo>
                <a:lnTo>
                  <a:pt x="16786" y="2577"/>
                </a:lnTo>
                <a:cubicBezTo>
                  <a:pt x="16756" y="3852"/>
                  <a:pt x="16729" y="5125"/>
                  <a:pt x="16700" y="6400"/>
                </a:cubicBezTo>
                <a:cubicBezTo>
                  <a:pt x="16697" y="6519"/>
                  <a:pt x="16695" y="6638"/>
                  <a:pt x="16691" y="6756"/>
                </a:cubicBezTo>
                <a:cubicBezTo>
                  <a:pt x="16408" y="6568"/>
                  <a:pt x="16126" y="6380"/>
                  <a:pt x="15845" y="6192"/>
                </a:cubicBezTo>
                <a:cubicBezTo>
                  <a:pt x="15779" y="6147"/>
                  <a:pt x="15711" y="6102"/>
                  <a:pt x="15644" y="6057"/>
                </a:cubicBezTo>
                <a:lnTo>
                  <a:pt x="15644" y="3561"/>
                </a:lnTo>
                <a:lnTo>
                  <a:pt x="15644" y="3206"/>
                </a:lnTo>
                <a:cubicBezTo>
                  <a:pt x="15644" y="3189"/>
                  <a:pt x="15630" y="3177"/>
                  <a:pt x="15608" y="3171"/>
                </a:cubicBezTo>
                <a:cubicBezTo>
                  <a:pt x="15988" y="2949"/>
                  <a:pt x="16382" y="2750"/>
                  <a:pt x="16786" y="2577"/>
                </a:cubicBezTo>
                <a:close/>
                <a:moveTo>
                  <a:pt x="37055" y="1415"/>
                </a:moveTo>
                <a:cubicBezTo>
                  <a:pt x="37062" y="1415"/>
                  <a:pt x="37069" y="1415"/>
                  <a:pt x="37076" y="1415"/>
                </a:cubicBezTo>
                <a:cubicBezTo>
                  <a:pt x="36997" y="3057"/>
                  <a:pt x="36917" y="4700"/>
                  <a:pt x="36837" y="6342"/>
                </a:cubicBezTo>
                <a:cubicBezTo>
                  <a:pt x="36827" y="6582"/>
                  <a:pt x="36815" y="6825"/>
                  <a:pt x="36802" y="7065"/>
                </a:cubicBezTo>
                <a:lnTo>
                  <a:pt x="36802" y="7079"/>
                </a:lnTo>
                <a:cubicBezTo>
                  <a:pt x="36521" y="6973"/>
                  <a:pt x="36244" y="6847"/>
                  <a:pt x="35971" y="6705"/>
                </a:cubicBezTo>
                <a:cubicBezTo>
                  <a:pt x="36009" y="6684"/>
                  <a:pt x="36035" y="6657"/>
                  <a:pt x="36036" y="6626"/>
                </a:cubicBezTo>
                <a:cubicBezTo>
                  <a:pt x="36072" y="5091"/>
                  <a:pt x="36106" y="3557"/>
                  <a:pt x="36140" y="2021"/>
                </a:cubicBezTo>
                <a:cubicBezTo>
                  <a:pt x="36144" y="1847"/>
                  <a:pt x="36149" y="1673"/>
                  <a:pt x="36152" y="1499"/>
                </a:cubicBezTo>
                <a:cubicBezTo>
                  <a:pt x="36448" y="1442"/>
                  <a:pt x="36751" y="1415"/>
                  <a:pt x="37055" y="1415"/>
                </a:cubicBezTo>
                <a:close/>
                <a:moveTo>
                  <a:pt x="40292" y="2268"/>
                </a:moveTo>
                <a:lnTo>
                  <a:pt x="40292" y="2268"/>
                </a:lnTo>
                <a:cubicBezTo>
                  <a:pt x="40617" y="2412"/>
                  <a:pt x="40940" y="2568"/>
                  <a:pt x="41260" y="2731"/>
                </a:cubicBezTo>
                <a:cubicBezTo>
                  <a:pt x="41256" y="2737"/>
                  <a:pt x="41256" y="2745"/>
                  <a:pt x="41256" y="2754"/>
                </a:cubicBezTo>
                <a:lnTo>
                  <a:pt x="41256" y="6238"/>
                </a:lnTo>
                <a:lnTo>
                  <a:pt x="41256" y="6729"/>
                </a:lnTo>
                <a:cubicBezTo>
                  <a:pt x="41256" y="6756"/>
                  <a:pt x="41267" y="6776"/>
                  <a:pt x="41285" y="6790"/>
                </a:cubicBezTo>
                <a:cubicBezTo>
                  <a:pt x="40975" y="6923"/>
                  <a:pt x="40655" y="7040"/>
                  <a:pt x="40331" y="7136"/>
                </a:cubicBezTo>
                <a:cubicBezTo>
                  <a:pt x="40318" y="5642"/>
                  <a:pt x="40306" y="4150"/>
                  <a:pt x="40295" y="2657"/>
                </a:cubicBezTo>
                <a:cubicBezTo>
                  <a:pt x="40293" y="2528"/>
                  <a:pt x="40293" y="2397"/>
                  <a:pt x="40292" y="2268"/>
                </a:cubicBezTo>
                <a:close/>
                <a:moveTo>
                  <a:pt x="37423" y="1429"/>
                </a:moveTo>
                <a:cubicBezTo>
                  <a:pt x="37797" y="1459"/>
                  <a:pt x="38175" y="1529"/>
                  <a:pt x="38556" y="1633"/>
                </a:cubicBezTo>
                <a:cubicBezTo>
                  <a:pt x="38526" y="3292"/>
                  <a:pt x="38497" y="4954"/>
                  <a:pt x="38468" y="6613"/>
                </a:cubicBezTo>
                <a:cubicBezTo>
                  <a:pt x="38463" y="6852"/>
                  <a:pt x="38460" y="7092"/>
                  <a:pt x="38455" y="7330"/>
                </a:cubicBezTo>
                <a:cubicBezTo>
                  <a:pt x="38455" y="7348"/>
                  <a:pt x="38485" y="7356"/>
                  <a:pt x="38528" y="7356"/>
                </a:cubicBezTo>
                <a:cubicBezTo>
                  <a:pt x="38629" y="7356"/>
                  <a:pt x="38799" y="7311"/>
                  <a:pt x="38801" y="7239"/>
                </a:cubicBezTo>
                <a:cubicBezTo>
                  <a:pt x="38829" y="5576"/>
                  <a:pt x="38859" y="3915"/>
                  <a:pt x="38887" y="2252"/>
                </a:cubicBezTo>
                <a:cubicBezTo>
                  <a:pt x="38891" y="2079"/>
                  <a:pt x="38894" y="1909"/>
                  <a:pt x="38897" y="1736"/>
                </a:cubicBezTo>
                <a:cubicBezTo>
                  <a:pt x="39248" y="1848"/>
                  <a:pt x="39598" y="1978"/>
                  <a:pt x="39945" y="2119"/>
                </a:cubicBezTo>
                <a:cubicBezTo>
                  <a:pt x="39957" y="3608"/>
                  <a:pt x="39968" y="5098"/>
                  <a:pt x="39979" y="6587"/>
                </a:cubicBezTo>
                <a:cubicBezTo>
                  <a:pt x="39981" y="6800"/>
                  <a:pt x="39982" y="7014"/>
                  <a:pt x="39984" y="7227"/>
                </a:cubicBezTo>
                <a:cubicBezTo>
                  <a:pt x="39624" y="7316"/>
                  <a:pt x="39256" y="7377"/>
                  <a:pt x="38879" y="7409"/>
                </a:cubicBezTo>
                <a:cubicBezTo>
                  <a:pt x="38768" y="7418"/>
                  <a:pt x="38656" y="7423"/>
                  <a:pt x="38545" y="7423"/>
                </a:cubicBezTo>
                <a:cubicBezTo>
                  <a:pt x="38017" y="7423"/>
                  <a:pt x="37499" y="7320"/>
                  <a:pt x="36994" y="7148"/>
                </a:cubicBezTo>
                <a:cubicBezTo>
                  <a:pt x="37073" y="7132"/>
                  <a:pt x="37149" y="7087"/>
                  <a:pt x="37152" y="7027"/>
                </a:cubicBezTo>
                <a:cubicBezTo>
                  <a:pt x="37233" y="5354"/>
                  <a:pt x="37314" y="3679"/>
                  <a:pt x="37396" y="2006"/>
                </a:cubicBezTo>
                <a:cubicBezTo>
                  <a:pt x="37405" y="1814"/>
                  <a:pt x="37415" y="1621"/>
                  <a:pt x="37423" y="1429"/>
                </a:cubicBezTo>
                <a:close/>
                <a:moveTo>
                  <a:pt x="8824" y="4189"/>
                </a:moveTo>
                <a:cubicBezTo>
                  <a:pt x="9606" y="4547"/>
                  <a:pt x="10370" y="4944"/>
                  <a:pt x="11110" y="5382"/>
                </a:cubicBezTo>
                <a:cubicBezTo>
                  <a:pt x="11102" y="5387"/>
                  <a:pt x="11096" y="5394"/>
                  <a:pt x="11091" y="5400"/>
                </a:cubicBezTo>
                <a:cubicBezTo>
                  <a:pt x="10447" y="6186"/>
                  <a:pt x="9806" y="6948"/>
                  <a:pt x="8987" y="7492"/>
                </a:cubicBezTo>
                <a:cubicBezTo>
                  <a:pt x="8935" y="6448"/>
                  <a:pt x="8883" y="5405"/>
                  <a:pt x="8832" y="4363"/>
                </a:cubicBezTo>
                <a:cubicBezTo>
                  <a:pt x="8828" y="4305"/>
                  <a:pt x="8825" y="4247"/>
                  <a:pt x="8824" y="4189"/>
                </a:cubicBezTo>
                <a:close/>
                <a:moveTo>
                  <a:pt x="27784" y="2984"/>
                </a:moveTo>
                <a:cubicBezTo>
                  <a:pt x="28089" y="3117"/>
                  <a:pt x="28392" y="3260"/>
                  <a:pt x="28694" y="3410"/>
                </a:cubicBezTo>
                <a:cubicBezTo>
                  <a:pt x="28642" y="4266"/>
                  <a:pt x="28590" y="5122"/>
                  <a:pt x="28539" y="5977"/>
                </a:cubicBezTo>
                <a:cubicBezTo>
                  <a:pt x="28530" y="6102"/>
                  <a:pt x="28525" y="6226"/>
                  <a:pt x="28516" y="6350"/>
                </a:cubicBezTo>
                <a:cubicBezTo>
                  <a:pt x="28514" y="6386"/>
                  <a:pt x="28530" y="6409"/>
                  <a:pt x="28558" y="6426"/>
                </a:cubicBezTo>
                <a:cubicBezTo>
                  <a:pt x="28286" y="6841"/>
                  <a:pt x="27991" y="7244"/>
                  <a:pt x="27655" y="7609"/>
                </a:cubicBezTo>
                <a:cubicBezTo>
                  <a:pt x="27694" y="6226"/>
                  <a:pt x="27732" y="4840"/>
                  <a:pt x="27771" y="3457"/>
                </a:cubicBezTo>
                <a:cubicBezTo>
                  <a:pt x="27776" y="3299"/>
                  <a:pt x="27779" y="3141"/>
                  <a:pt x="27784" y="2984"/>
                </a:cubicBezTo>
                <a:close/>
                <a:moveTo>
                  <a:pt x="18714" y="1961"/>
                </a:moveTo>
                <a:lnTo>
                  <a:pt x="18681" y="7441"/>
                </a:lnTo>
                <a:cubicBezTo>
                  <a:pt x="18678" y="7622"/>
                  <a:pt x="18677" y="7805"/>
                  <a:pt x="18676" y="7987"/>
                </a:cubicBezTo>
                <a:cubicBezTo>
                  <a:pt x="18113" y="7671"/>
                  <a:pt x="17562" y="7328"/>
                  <a:pt x="17024" y="6976"/>
                </a:cubicBezTo>
                <a:cubicBezTo>
                  <a:pt x="17031" y="6963"/>
                  <a:pt x="17036" y="6948"/>
                  <a:pt x="17036" y="6934"/>
                </a:cubicBezTo>
                <a:lnTo>
                  <a:pt x="17122" y="3025"/>
                </a:lnTo>
                <a:cubicBezTo>
                  <a:pt x="17127" y="2838"/>
                  <a:pt x="17130" y="2648"/>
                  <a:pt x="17135" y="2461"/>
                </a:cubicBezTo>
                <a:cubicBezTo>
                  <a:pt x="17135" y="2452"/>
                  <a:pt x="17135" y="2445"/>
                  <a:pt x="17134" y="2438"/>
                </a:cubicBezTo>
                <a:cubicBezTo>
                  <a:pt x="17644" y="2241"/>
                  <a:pt x="18171" y="2081"/>
                  <a:pt x="18714" y="1961"/>
                </a:cubicBezTo>
                <a:close/>
                <a:moveTo>
                  <a:pt x="7168" y="3500"/>
                </a:moveTo>
                <a:lnTo>
                  <a:pt x="7168" y="3500"/>
                </a:lnTo>
                <a:cubicBezTo>
                  <a:pt x="7605" y="3665"/>
                  <a:pt x="8037" y="3842"/>
                  <a:pt x="8464" y="4029"/>
                </a:cubicBezTo>
                <a:cubicBezTo>
                  <a:pt x="8514" y="5048"/>
                  <a:pt x="8565" y="6070"/>
                  <a:pt x="8615" y="7089"/>
                </a:cubicBezTo>
                <a:cubicBezTo>
                  <a:pt x="8624" y="7240"/>
                  <a:pt x="8629" y="7390"/>
                  <a:pt x="8638" y="7542"/>
                </a:cubicBezTo>
                <a:cubicBezTo>
                  <a:pt x="8641" y="7603"/>
                  <a:pt x="8689" y="7634"/>
                  <a:pt x="8748" y="7641"/>
                </a:cubicBezTo>
                <a:cubicBezTo>
                  <a:pt x="8504" y="7783"/>
                  <a:pt x="8245" y="7906"/>
                  <a:pt x="7964" y="8006"/>
                </a:cubicBezTo>
                <a:cubicBezTo>
                  <a:pt x="7770" y="8073"/>
                  <a:pt x="7575" y="8134"/>
                  <a:pt x="7377" y="8187"/>
                </a:cubicBezTo>
                <a:cubicBezTo>
                  <a:pt x="7315" y="6769"/>
                  <a:pt x="7250" y="5351"/>
                  <a:pt x="7187" y="3935"/>
                </a:cubicBezTo>
                <a:cubicBezTo>
                  <a:pt x="7180" y="3789"/>
                  <a:pt x="7174" y="3646"/>
                  <a:pt x="7168" y="3500"/>
                </a:cubicBezTo>
                <a:close/>
                <a:moveTo>
                  <a:pt x="1293" y="1938"/>
                </a:moveTo>
                <a:lnTo>
                  <a:pt x="1293" y="1938"/>
                </a:lnTo>
                <a:cubicBezTo>
                  <a:pt x="1589" y="1978"/>
                  <a:pt x="1884" y="2027"/>
                  <a:pt x="2180" y="2079"/>
                </a:cubicBezTo>
                <a:cubicBezTo>
                  <a:pt x="2226" y="3986"/>
                  <a:pt x="2271" y="5892"/>
                  <a:pt x="2318" y="7799"/>
                </a:cubicBezTo>
                <a:cubicBezTo>
                  <a:pt x="2323" y="8012"/>
                  <a:pt x="2328" y="8222"/>
                  <a:pt x="2335" y="8435"/>
                </a:cubicBezTo>
                <a:cubicBezTo>
                  <a:pt x="2012" y="8405"/>
                  <a:pt x="1691" y="8366"/>
                  <a:pt x="1371" y="8317"/>
                </a:cubicBezTo>
                <a:cubicBezTo>
                  <a:pt x="1349" y="6413"/>
                  <a:pt x="1326" y="4509"/>
                  <a:pt x="1303" y="2603"/>
                </a:cubicBezTo>
                <a:cubicBezTo>
                  <a:pt x="1299" y="2381"/>
                  <a:pt x="1297" y="2158"/>
                  <a:pt x="1293" y="1938"/>
                </a:cubicBezTo>
                <a:close/>
                <a:moveTo>
                  <a:pt x="5555" y="2941"/>
                </a:moveTo>
                <a:lnTo>
                  <a:pt x="5555" y="2941"/>
                </a:lnTo>
                <a:cubicBezTo>
                  <a:pt x="5786" y="3015"/>
                  <a:pt x="6014" y="3090"/>
                  <a:pt x="6241" y="3167"/>
                </a:cubicBezTo>
                <a:cubicBezTo>
                  <a:pt x="6432" y="3232"/>
                  <a:pt x="6620" y="3299"/>
                  <a:pt x="6809" y="3367"/>
                </a:cubicBezTo>
                <a:cubicBezTo>
                  <a:pt x="6872" y="4782"/>
                  <a:pt x="6937" y="6200"/>
                  <a:pt x="7000" y="7615"/>
                </a:cubicBezTo>
                <a:cubicBezTo>
                  <a:pt x="7009" y="7821"/>
                  <a:pt x="7018" y="8026"/>
                  <a:pt x="7027" y="8232"/>
                </a:cubicBezTo>
                <a:cubicBezTo>
                  <a:pt x="7027" y="8245"/>
                  <a:pt x="7031" y="8258"/>
                  <a:pt x="7033" y="8270"/>
                </a:cubicBezTo>
                <a:cubicBezTo>
                  <a:pt x="6609" y="8362"/>
                  <a:pt x="6177" y="8424"/>
                  <a:pt x="5743" y="8463"/>
                </a:cubicBezTo>
                <a:cubicBezTo>
                  <a:pt x="5686" y="6794"/>
                  <a:pt x="5631" y="5124"/>
                  <a:pt x="5573" y="3455"/>
                </a:cubicBezTo>
                <a:cubicBezTo>
                  <a:pt x="5566" y="3284"/>
                  <a:pt x="5561" y="3112"/>
                  <a:pt x="5555" y="2941"/>
                </a:cubicBezTo>
                <a:close/>
                <a:moveTo>
                  <a:pt x="2529" y="2145"/>
                </a:moveTo>
                <a:lnTo>
                  <a:pt x="2529" y="2145"/>
                </a:lnTo>
                <a:cubicBezTo>
                  <a:pt x="2891" y="2219"/>
                  <a:pt x="3252" y="2299"/>
                  <a:pt x="3609" y="2388"/>
                </a:cubicBezTo>
                <a:lnTo>
                  <a:pt x="3609" y="7818"/>
                </a:lnTo>
                <a:lnTo>
                  <a:pt x="3609" y="8515"/>
                </a:lnTo>
                <a:cubicBezTo>
                  <a:pt x="3300" y="8504"/>
                  <a:pt x="2993" y="8489"/>
                  <a:pt x="2683" y="8464"/>
                </a:cubicBezTo>
                <a:cubicBezTo>
                  <a:pt x="2638" y="6576"/>
                  <a:pt x="2590" y="4686"/>
                  <a:pt x="2545" y="2797"/>
                </a:cubicBezTo>
                <a:cubicBezTo>
                  <a:pt x="2541" y="2580"/>
                  <a:pt x="2533" y="2363"/>
                  <a:pt x="2529" y="2145"/>
                </a:cubicBezTo>
                <a:close/>
                <a:moveTo>
                  <a:pt x="3956" y="2474"/>
                </a:moveTo>
                <a:cubicBezTo>
                  <a:pt x="4374" y="2584"/>
                  <a:pt x="4790" y="2703"/>
                  <a:pt x="5201" y="2829"/>
                </a:cubicBezTo>
                <a:cubicBezTo>
                  <a:pt x="5258" y="4505"/>
                  <a:pt x="5316" y="6181"/>
                  <a:pt x="5373" y="7857"/>
                </a:cubicBezTo>
                <a:cubicBezTo>
                  <a:pt x="5379" y="8067"/>
                  <a:pt x="5387" y="8279"/>
                  <a:pt x="5394" y="8489"/>
                </a:cubicBezTo>
                <a:cubicBezTo>
                  <a:pt x="5154" y="8504"/>
                  <a:pt x="4911" y="8515"/>
                  <a:pt x="4671" y="8519"/>
                </a:cubicBezTo>
                <a:cubicBezTo>
                  <a:pt x="4532" y="8522"/>
                  <a:pt x="4393" y="8523"/>
                  <a:pt x="4253" y="8523"/>
                </a:cubicBezTo>
                <a:cubicBezTo>
                  <a:pt x="4154" y="8523"/>
                  <a:pt x="4055" y="8522"/>
                  <a:pt x="3956" y="8521"/>
                </a:cubicBezTo>
                <a:lnTo>
                  <a:pt x="3956" y="3055"/>
                </a:lnTo>
                <a:lnTo>
                  <a:pt x="3956" y="2474"/>
                </a:lnTo>
                <a:close/>
                <a:moveTo>
                  <a:pt x="26139" y="2367"/>
                </a:moveTo>
                <a:cubicBezTo>
                  <a:pt x="26595" y="2510"/>
                  <a:pt x="27046" y="2677"/>
                  <a:pt x="27493" y="2860"/>
                </a:cubicBezTo>
                <a:cubicBezTo>
                  <a:pt x="27463" y="2877"/>
                  <a:pt x="27442" y="2896"/>
                  <a:pt x="27442" y="2919"/>
                </a:cubicBezTo>
                <a:lnTo>
                  <a:pt x="27321" y="7298"/>
                </a:lnTo>
                <a:cubicBezTo>
                  <a:pt x="27314" y="7508"/>
                  <a:pt x="27309" y="7719"/>
                  <a:pt x="27303" y="7929"/>
                </a:cubicBezTo>
                <a:cubicBezTo>
                  <a:pt x="27303" y="7937"/>
                  <a:pt x="27311" y="7942"/>
                  <a:pt x="27327" y="7944"/>
                </a:cubicBezTo>
                <a:cubicBezTo>
                  <a:pt x="27304" y="7968"/>
                  <a:pt x="27281" y="7988"/>
                  <a:pt x="27258" y="8009"/>
                </a:cubicBezTo>
                <a:cubicBezTo>
                  <a:pt x="26912" y="8328"/>
                  <a:pt x="26535" y="8592"/>
                  <a:pt x="26139" y="8806"/>
                </a:cubicBezTo>
                <a:lnTo>
                  <a:pt x="26139" y="3110"/>
                </a:lnTo>
                <a:lnTo>
                  <a:pt x="26139" y="2367"/>
                </a:lnTo>
                <a:close/>
                <a:moveTo>
                  <a:pt x="20388" y="1710"/>
                </a:moveTo>
                <a:cubicBezTo>
                  <a:pt x="20386" y="1716"/>
                  <a:pt x="20386" y="1722"/>
                  <a:pt x="20386" y="1729"/>
                </a:cubicBezTo>
                <a:cubicBezTo>
                  <a:pt x="20410" y="3890"/>
                  <a:pt x="20433" y="6048"/>
                  <a:pt x="20456" y="8209"/>
                </a:cubicBezTo>
                <a:cubicBezTo>
                  <a:pt x="20457" y="8424"/>
                  <a:pt x="20461" y="8640"/>
                  <a:pt x="20462" y="8854"/>
                </a:cubicBezTo>
                <a:cubicBezTo>
                  <a:pt x="19972" y="8657"/>
                  <a:pt x="19494" y="8427"/>
                  <a:pt x="19025" y="8177"/>
                </a:cubicBezTo>
                <a:cubicBezTo>
                  <a:pt x="19037" y="6351"/>
                  <a:pt x="19048" y="4524"/>
                  <a:pt x="19059" y="2699"/>
                </a:cubicBezTo>
                <a:lnTo>
                  <a:pt x="19064" y="1905"/>
                </a:lnTo>
                <a:cubicBezTo>
                  <a:pt x="19064" y="1899"/>
                  <a:pt x="19064" y="1892"/>
                  <a:pt x="19063" y="1887"/>
                </a:cubicBezTo>
                <a:cubicBezTo>
                  <a:pt x="19478" y="1809"/>
                  <a:pt x="19904" y="1750"/>
                  <a:pt x="20339" y="1713"/>
                </a:cubicBezTo>
                <a:cubicBezTo>
                  <a:pt x="20354" y="1712"/>
                  <a:pt x="20371" y="1710"/>
                  <a:pt x="20388" y="1710"/>
                </a:cubicBezTo>
                <a:close/>
                <a:moveTo>
                  <a:pt x="21611" y="1659"/>
                </a:moveTo>
                <a:cubicBezTo>
                  <a:pt x="21766" y="1659"/>
                  <a:pt x="21921" y="1662"/>
                  <a:pt x="22075" y="1667"/>
                </a:cubicBezTo>
                <a:cubicBezTo>
                  <a:pt x="22075" y="1670"/>
                  <a:pt x="22074" y="1674"/>
                  <a:pt x="22074" y="1678"/>
                </a:cubicBezTo>
                <a:cubicBezTo>
                  <a:pt x="22021" y="3960"/>
                  <a:pt x="21968" y="6241"/>
                  <a:pt x="21916" y="8524"/>
                </a:cubicBezTo>
                <a:cubicBezTo>
                  <a:pt x="21910" y="8787"/>
                  <a:pt x="21905" y="9050"/>
                  <a:pt x="21898" y="9312"/>
                </a:cubicBezTo>
                <a:cubicBezTo>
                  <a:pt x="21870" y="9306"/>
                  <a:pt x="21839" y="9299"/>
                  <a:pt x="21811" y="9291"/>
                </a:cubicBezTo>
                <a:cubicBezTo>
                  <a:pt x="21471" y="9208"/>
                  <a:pt x="21139" y="9104"/>
                  <a:pt x="20811" y="8986"/>
                </a:cubicBezTo>
                <a:cubicBezTo>
                  <a:pt x="20788" y="6845"/>
                  <a:pt x="20766" y="4706"/>
                  <a:pt x="20741" y="2567"/>
                </a:cubicBezTo>
                <a:cubicBezTo>
                  <a:pt x="20739" y="2273"/>
                  <a:pt x="20735" y="1979"/>
                  <a:pt x="20732" y="1685"/>
                </a:cubicBezTo>
                <a:cubicBezTo>
                  <a:pt x="21028" y="1668"/>
                  <a:pt x="21320" y="1659"/>
                  <a:pt x="21611" y="1659"/>
                </a:cubicBezTo>
                <a:close/>
                <a:moveTo>
                  <a:pt x="24528" y="1950"/>
                </a:moveTo>
                <a:cubicBezTo>
                  <a:pt x="24960" y="2038"/>
                  <a:pt x="25387" y="2143"/>
                  <a:pt x="25810" y="2267"/>
                </a:cubicBezTo>
                <a:cubicBezTo>
                  <a:pt x="25799" y="2281"/>
                  <a:pt x="25791" y="2299"/>
                  <a:pt x="25791" y="2317"/>
                </a:cubicBezTo>
                <a:lnTo>
                  <a:pt x="25791" y="8202"/>
                </a:lnTo>
                <a:lnTo>
                  <a:pt x="25791" y="8980"/>
                </a:lnTo>
                <a:cubicBezTo>
                  <a:pt x="25320" y="9192"/>
                  <a:pt x="24823" y="9338"/>
                  <a:pt x="24314" y="9418"/>
                </a:cubicBezTo>
                <a:cubicBezTo>
                  <a:pt x="24377" y="7232"/>
                  <a:pt x="24439" y="5045"/>
                  <a:pt x="24502" y="2860"/>
                </a:cubicBezTo>
                <a:cubicBezTo>
                  <a:pt x="24510" y="2557"/>
                  <a:pt x="24520" y="2254"/>
                  <a:pt x="24528" y="1950"/>
                </a:cubicBezTo>
                <a:close/>
                <a:moveTo>
                  <a:pt x="22422" y="1681"/>
                </a:moveTo>
                <a:cubicBezTo>
                  <a:pt x="23023" y="1713"/>
                  <a:pt x="23616" y="1784"/>
                  <a:pt x="24199" y="1887"/>
                </a:cubicBezTo>
                <a:cubicBezTo>
                  <a:pt x="24187" y="1903"/>
                  <a:pt x="24181" y="1918"/>
                  <a:pt x="24181" y="1936"/>
                </a:cubicBezTo>
                <a:cubicBezTo>
                  <a:pt x="24116" y="4154"/>
                  <a:pt x="24054" y="6373"/>
                  <a:pt x="23990" y="8590"/>
                </a:cubicBezTo>
                <a:cubicBezTo>
                  <a:pt x="23981" y="8880"/>
                  <a:pt x="23973" y="9169"/>
                  <a:pt x="23965" y="9459"/>
                </a:cubicBezTo>
                <a:cubicBezTo>
                  <a:pt x="23770" y="9478"/>
                  <a:pt x="23574" y="9488"/>
                  <a:pt x="23377" y="9488"/>
                </a:cubicBezTo>
                <a:cubicBezTo>
                  <a:pt x="23001" y="9488"/>
                  <a:pt x="22622" y="9453"/>
                  <a:pt x="22245" y="9386"/>
                </a:cubicBezTo>
                <a:cubicBezTo>
                  <a:pt x="22297" y="7132"/>
                  <a:pt x="22349" y="4880"/>
                  <a:pt x="22400" y="2628"/>
                </a:cubicBezTo>
                <a:cubicBezTo>
                  <a:pt x="22407" y="2312"/>
                  <a:pt x="22416" y="1997"/>
                  <a:pt x="22422" y="1681"/>
                </a:cubicBezTo>
                <a:close/>
                <a:moveTo>
                  <a:pt x="36682" y="1"/>
                </a:moveTo>
                <a:cubicBezTo>
                  <a:pt x="36234" y="1"/>
                  <a:pt x="35785" y="30"/>
                  <a:pt x="35340" y="87"/>
                </a:cubicBezTo>
                <a:cubicBezTo>
                  <a:pt x="33996" y="262"/>
                  <a:pt x="32715" y="767"/>
                  <a:pt x="31707" y="1690"/>
                </a:cubicBezTo>
                <a:cubicBezTo>
                  <a:pt x="31282" y="2079"/>
                  <a:pt x="30917" y="2523"/>
                  <a:pt x="30591" y="2994"/>
                </a:cubicBezTo>
                <a:cubicBezTo>
                  <a:pt x="28097" y="1364"/>
                  <a:pt x="25341" y="98"/>
                  <a:pt x="22312" y="98"/>
                </a:cubicBezTo>
                <a:cubicBezTo>
                  <a:pt x="22257" y="98"/>
                  <a:pt x="22203" y="98"/>
                  <a:pt x="22149" y="99"/>
                </a:cubicBezTo>
                <a:cubicBezTo>
                  <a:pt x="19602" y="136"/>
                  <a:pt x="16891" y="647"/>
                  <a:pt x="14692" y="1988"/>
                </a:cubicBezTo>
                <a:cubicBezTo>
                  <a:pt x="13829" y="2513"/>
                  <a:pt x="13070" y="3171"/>
                  <a:pt x="12381" y="3905"/>
                </a:cubicBezTo>
                <a:cubicBezTo>
                  <a:pt x="11539" y="3395"/>
                  <a:pt x="10673" y="2930"/>
                  <a:pt x="9762" y="2552"/>
                </a:cubicBezTo>
                <a:cubicBezTo>
                  <a:pt x="7140" y="1467"/>
                  <a:pt x="4151" y="862"/>
                  <a:pt x="1274" y="862"/>
                </a:cubicBezTo>
                <a:cubicBezTo>
                  <a:pt x="951" y="862"/>
                  <a:pt x="628" y="869"/>
                  <a:pt x="308" y="885"/>
                </a:cubicBezTo>
                <a:cubicBezTo>
                  <a:pt x="139" y="892"/>
                  <a:pt x="30" y="1084"/>
                  <a:pt x="247" y="1084"/>
                </a:cubicBezTo>
                <a:cubicBezTo>
                  <a:pt x="252" y="1084"/>
                  <a:pt x="258" y="1084"/>
                  <a:pt x="264" y="1083"/>
                </a:cubicBezTo>
                <a:cubicBezTo>
                  <a:pt x="543" y="1070"/>
                  <a:pt x="826" y="1063"/>
                  <a:pt x="1113" y="1063"/>
                </a:cubicBezTo>
                <a:cubicBezTo>
                  <a:pt x="3634" y="1063"/>
                  <a:pt x="6400" y="1579"/>
                  <a:pt x="8775" y="2446"/>
                </a:cubicBezTo>
                <a:cubicBezTo>
                  <a:pt x="13038" y="4000"/>
                  <a:pt x="16239" y="7525"/>
                  <a:pt x="20466" y="9124"/>
                </a:cubicBezTo>
                <a:lnTo>
                  <a:pt x="20466" y="9139"/>
                </a:lnTo>
                <a:cubicBezTo>
                  <a:pt x="20466" y="9174"/>
                  <a:pt x="20507" y="9188"/>
                  <a:pt x="20559" y="9188"/>
                </a:cubicBezTo>
                <a:cubicBezTo>
                  <a:pt x="20580" y="9188"/>
                  <a:pt x="20602" y="9186"/>
                  <a:pt x="20625" y="9182"/>
                </a:cubicBezTo>
                <a:cubicBezTo>
                  <a:pt x="21044" y="9335"/>
                  <a:pt x="21471" y="9458"/>
                  <a:pt x="21904" y="9544"/>
                </a:cubicBezTo>
                <a:cubicBezTo>
                  <a:pt x="21921" y="9586"/>
                  <a:pt x="21970" y="9604"/>
                  <a:pt x="22027" y="9604"/>
                </a:cubicBezTo>
                <a:cubicBezTo>
                  <a:pt x="22060" y="9604"/>
                  <a:pt x="22095" y="9598"/>
                  <a:pt x="22128" y="9587"/>
                </a:cubicBezTo>
                <a:cubicBezTo>
                  <a:pt x="22537" y="9657"/>
                  <a:pt x="22948" y="9695"/>
                  <a:pt x="23359" y="9695"/>
                </a:cubicBezTo>
                <a:cubicBezTo>
                  <a:pt x="24098" y="9695"/>
                  <a:pt x="24836" y="9573"/>
                  <a:pt x="25555" y="9297"/>
                </a:cubicBezTo>
                <a:cubicBezTo>
                  <a:pt x="25697" y="9241"/>
                  <a:pt x="25833" y="9182"/>
                  <a:pt x="25969" y="9118"/>
                </a:cubicBezTo>
                <a:cubicBezTo>
                  <a:pt x="26031" y="9109"/>
                  <a:pt x="26091" y="9081"/>
                  <a:pt x="26122" y="9045"/>
                </a:cubicBezTo>
                <a:cubicBezTo>
                  <a:pt x="27107" y="8544"/>
                  <a:pt x="27920" y="7791"/>
                  <a:pt x="28572" y="6890"/>
                </a:cubicBezTo>
                <a:cubicBezTo>
                  <a:pt x="29207" y="6011"/>
                  <a:pt x="29713" y="5008"/>
                  <a:pt x="30270" y="4053"/>
                </a:cubicBezTo>
                <a:cubicBezTo>
                  <a:pt x="30287" y="4037"/>
                  <a:pt x="30296" y="4021"/>
                  <a:pt x="30300" y="4003"/>
                </a:cubicBezTo>
                <a:cubicBezTo>
                  <a:pt x="31068" y="2697"/>
                  <a:pt x="31938" y="1487"/>
                  <a:pt x="33387" y="816"/>
                </a:cubicBezTo>
                <a:cubicBezTo>
                  <a:pt x="34344" y="374"/>
                  <a:pt x="35432" y="176"/>
                  <a:pt x="36528" y="176"/>
                </a:cubicBezTo>
                <a:cubicBezTo>
                  <a:pt x="37774" y="176"/>
                  <a:pt x="39031" y="431"/>
                  <a:pt x="40120" y="872"/>
                </a:cubicBezTo>
                <a:cubicBezTo>
                  <a:pt x="42069" y="1659"/>
                  <a:pt x="43655" y="3083"/>
                  <a:pt x="45391" y="4231"/>
                </a:cubicBezTo>
                <a:cubicBezTo>
                  <a:pt x="45220" y="4355"/>
                  <a:pt x="45049" y="4479"/>
                  <a:pt x="44876" y="4603"/>
                </a:cubicBezTo>
                <a:cubicBezTo>
                  <a:pt x="43279" y="3490"/>
                  <a:pt x="41572" y="2460"/>
                  <a:pt x="39754" y="1744"/>
                </a:cubicBezTo>
                <a:cubicBezTo>
                  <a:pt x="38890" y="1404"/>
                  <a:pt x="37964" y="1147"/>
                  <a:pt x="37036" y="1147"/>
                </a:cubicBezTo>
                <a:cubicBezTo>
                  <a:pt x="36681" y="1147"/>
                  <a:pt x="36326" y="1185"/>
                  <a:pt x="35974" y="1269"/>
                </a:cubicBezTo>
                <a:cubicBezTo>
                  <a:pt x="32663" y="2065"/>
                  <a:pt x="31326" y="5929"/>
                  <a:pt x="29407" y="8292"/>
                </a:cubicBezTo>
                <a:cubicBezTo>
                  <a:pt x="28169" y="9819"/>
                  <a:pt x="26484" y="10944"/>
                  <a:pt x="24529" y="11286"/>
                </a:cubicBezTo>
                <a:cubicBezTo>
                  <a:pt x="24076" y="11365"/>
                  <a:pt x="23620" y="11403"/>
                  <a:pt x="23165" y="11403"/>
                </a:cubicBezTo>
                <a:cubicBezTo>
                  <a:pt x="21537" y="11403"/>
                  <a:pt x="19922" y="10926"/>
                  <a:pt x="18467" y="10201"/>
                </a:cubicBezTo>
                <a:cubicBezTo>
                  <a:pt x="16355" y="9149"/>
                  <a:pt x="14761" y="7485"/>
                  <a:pt x="12857" y="6141"/>
                </a:cubicBezTo>
                <a:cubicBezTo>
                  <a:pt x="11584" y="5242"/>
                  <a:pt x="10215" y="4486"/>
                  <a:pt x="8791" y="3855"/>
                </a:cubicBezTo>
                <a:cubicBezTo>
                  <a:pt x="8769" y="3825"/>
                  <a:pt x="8726" y="3808"/>
                  <a:pt x="8681" y="3807"/>
                </a:cubicBezTo>
                <a:cubicBezTo>
                  <a:pt x="8309" y="3644"/>
                  <a:pt x="7933" y="3487"/>
                  <a:pt x="7555" y="3341"/>
                </a:cubicBezTo>
                <a:cubicBezTo>
                  <a:pt x="5277" y="2460"/>
                  <a:pt x="2796" y="1763"/>
                  <a:pt x="349" y="1576"/>
                </a:cubicBezTo>
                <a:cubicBezTo>
                  <a:pt x="345" y="1576"/>
                  <a:pt x="340" y="1576"/>
                  <a:pt x="336" y="1576"/>
                </a:cubicBezTo>
                <a:cubicBezTo>
                  <a:pt x="175" y="1576"/>
                  <a:pt x="0" y="1801"/>
                  <a:pt x="227" y="1818"/>
                </a:cubicBezTo>
                <a:cubicBezTo>
                  <a:pt x="466" y="1836"/>
                  <a:pt x="708" y="1860"/>
                  <a:pt x="950" y="1890"/>
                </a:cubicBezTo>
                <a:cubicBezTo>
                  <a:pt x="972" y="3803"/>
                  <a:pt x="997" y="5718"/>
                  <a:pt x="1020" y="7631"/>
                </a:cubicBezTo>
                <a:cubicBezTo>
                  <a:pt x="1023" y="7840"/>
                  <a:pt x="1024" y="8050"/>
                  <a:pt x="1028" y="8259"/>
                </a:cubicBezTo>
                <a:cubicBezTo>
                  <a:pt x="854" y="8231"/>
                  <a:pt x="679" y="8199"/>
                  <a:pt x="505" y="8162"/>
                </a:cubicBezTo>
                <a:cubicBezTo>
                  <a:pt x="494" y="8160"/>
                  <a:pt x="482" y="8159"/>
                  <a:pt x="471" y="8159"/>
                </a:cubicBezTo>
                <a:cubicBezTo>
                  <a:pt x="306" y="8159"/>
                  <a:pt x="174" y="8385"/>
                  <a:pt x="389" y="8428"/>
                </a:cubicBezTo>
                <a:cubicBezTo>
                  <a:pt x="1615" y="8674"/>
                  <a:pt x="2889" y="8793"/>
                  <a:pt x="4146" y="8793"/>
                </a:cubicBezTo>
                <a:cubicBezTo>
                  <a:pt x="4438" y="8793"/>
                  <a:pt x="4728" y="8787"/>
                  <a:pt x="5017" y="8774"/>
                </a:cubicBezTo>
                <a:cubicBezTo>
                  <a:pt x="6148" y="8724"/>
                  <a:pt x="7300" y="8562"/>
                  <a:pt x="8356" y="8135"/>
                </a:cubicBezTo>
                <a:cubicBezTo>
                  <a:pt x="9638" y="7615"/>
                  <a:pt x="10510" y="6581"/>
                  <a:pt x="11368" y="5532"/>
                </a:cubicBezTo>
                <a:cubicBezTo>
                  <a:pt x="11466" y="5593"/>
                  <a:pt x="11564" y="5653"/>
                  <a:pt x="11664" y="5715"/>
                </a:cubicBezTo>
                <a:cubicBezTo>
                  <a:pt x="11790" y="5795"/>
                  <a:pt x="11918" y="5878"/>
                  <a:pt x="12042" y="5963"/>
                </a:cubicBezTo>
                <a:cubicBezTo>
                  <a:pt x="11995" y="5974"/>
                  <a:pt x="11955" y="5992"/>
                  <a:pt x="11936" y="6013"/>
                </a:cubicBezTo>
                <a:cubicBezTo>
                  <a:pt x="10896" y="7169"/>
                  <a:pt x="9919" y="8353"/>
                  <a:pt x="8451" y="8968"/>
                </a:cubicBezTo>
                <a:cubicBezTo>
                  <a:pt x="7291" y="9453"/>
                  <a:pt x="6019" y="9654"/>
                  <a:pt x="4772" y="9748"/>
                </a:cubicBezTo>
                <a:cubicBezTo>
                  <a:pt x="4216" y="9789"/>
                  <a:pt x="3655" y="9811"/>
                  <a:pt x="3092" y="9811"/>
                </a:cubicBezTo>
                <a:cubicBezTo>
                  <a:pt x="2216" y="9811"/>
                  <a:pt x="1337" y="9758"/>
                  <a:pt x="476" y="9641"/>
                </a:cubicBezTo>
                <a:cubicBezTo>
                  <a:pt x="472" y="9640"/>
                  <a:pt x="468" y="9640"/>
                  <a:pt x="463" y="9640"/>
                </a:cubicBezTo>
                <a:cubicBezTo>
                  <a:pt x="359" y="9640"/>
                  <a:pt x="82" y="9784"/>
                  <a:pt x="259" y="9809"/>
                </a:cubicBezTo>
                <a:cubicBezTo>
                  <a:pt x="1142" y="9929"/>
                  <a:pt x="2043" y="9986"/>
                  <a:pt x="2944" y="9986"/>
                </a:cubicBezTo>
                <a:cubicBezTo>
                  <a:pt x="3716" y="9986"/>
                  <a:pt x="4488" y="9944"/>
                  <a:pt x="5246" y="9864"/>
                </a:cubicBezTo>
                <a:cubicBezTo>
                  <a:pt x="6472" y="9735"/>
                  <a:pt x="7712" y="9485"/>
                  <a:pt x="8836" y="8969"/>
                </a:cubicBezTo>
                <a:cubicBezTo>
                  <a:pt x="10233" y="8329"/>
                  <a:pt x="11193" y="7187"/>
                  <a:pt x="12197" y="6067"/>
                </a:cubicBezTo>
                <a:cubicBezTo>
                  <a:pt x="13919" y="7261"/>
                  <a:pt x="15399" y="8768"/>
                  <a:pt x="17205" y="9846"/>
                </a:cubicBezTo>
                <a:cubicBezTo>
                  <a:pt x="19006" y="10922"/>
                  <a:pt x="21078" y="11620"/>
                  <a:pt x="23130" y="11620"/>
                </a:cubicBezTo>
                <a:cubicBezTo>
                  <a:pt x="24563" y="11620"/>
                  <a:pt x="25986" y="11280"/>
                  <a:pt x="27300" y="10491"/>
                </a:cubicBezTo>
                <a:cubicBezTo>
                  <a:pt x="28948" y="9503"/>
                  <a:pt x="30001" y="8031"/>
                  <a:pt x="31009" y="6439"/>
                </a:cubicBezTo>
                <a:cubicBezTo>
                  <a:pt x="31255" y="6052"/>
                  <a:pt x="31506" y="5654"/>
                  <a:pt x="31771" y="5264"/>
                </a:cubicBezTo>
                <a:cubicBezTo>
                  <a:pt x="33462" y="6401"/>
                  <a:pt x="35193" y="7698"/>
                  <a:pt x="37210" y="8169"/>
                </a:cubicBezTo>
                <a:cubicBezTo>
                  <a:pt x="37703" y="8284"/>
                  <a:pt x="38206" y="8337"/>
                  <a:pt x="38711" y="8337"/>
                </a:cubicBezTo>
                <a:cubicBezTo>
                  <a:pt x="39745" y="8337"/>
                  <a:pt x="40785" y="8117"/>
                  <a:pt x="41751" y="7774"/>
                </a:cubicBezTo>
                <a:cubicBezTo>
                  <a:pt x="43199" y="7258"/>
                  <a:pt x="44498" y="6453"/>
                  <a:pt x="45775" y="5612"/>
                </a:cubicBezTo>
                <a:cubicBezTo>
                  <a:pt x="46855" y="6376"/>
                  <a:pt x="47959" y="7025"/>
                  <a:pt x="49247" y="7388"/>
                </a:cubicBezTo>
                <a:cubicBezTo>
                  <a:pt x="51569" y="8046"/>
                  <a:pt x="54072" y="8082"/>
                  <a:pt x="56467" y="8122"/>
                </a:cubicBezTo>
                <a:cubicBezTo>
                  <a:pt x="56468" y="8123"/>
                  <a:pt x="56469" y="8123"/>
                  <a:pt x="56471" y="8123"/>
                </a:cubicBezTo>
                <a:cubicBezTo>
                  <a:pt x="56541" y="8123"/>
                  <a:pt x="56847" y="7999"/>
                  <a:pt x="56689" y="7995"/>
                </a:cubicBezTo>
                <a:cubicBezTo>
                  <a:pt x="54311" y="7955"/>
                  <a:pt x="51832" y="7917"/>
                  <a:pt x="49528" y="7265"/>
                </a:cubicBezTo>
                <a:cubicBezTo>
                  <a:pt x="48226" y="6896"/>
                  <a:pt x="47112" y="6225"/>
                  <a:pt x="46022" y="5447"/>
                </a:cubicBezTo>
                <a:cubicBezTo>
                  <a:pt x="46241" y="5302"/>
                  <a:pt x="46460" y="5155"/>
                  <a:pt x="46680" y="5009"/>
                </a:cubicBezTo>
                <a:cubicBezTo>
                  <a:pt x="48852" y="6192"/>
                  <a:pt x="51202" y="6663"/>
                  <a:pt x="53606" y="6715"/>
                </a:cubicBezTo>
                <a:cubicBezTo>
                  <a:pt x="53621" y="6718"/>
                  <a:pt x="53636" y="6720"/>
                  <a:pt x="53652" y="6720"/>
                </a:cubicBezTo>
                <a:cubicBezTo>
                  <a:pt x="53666" y="6720"/>
                  <a:pt x="53681" y="6719"/>
                  <a:pt x="53695" y="6716"/>
                </a:cubicBezTo>
                <a:cubicBezTo>
                  <a:pt x="53816" y="6718"/>
                  <a:pt x="53936" y="6719"/>
                  <a:pt x="54056" y="6719"/>
                </a:cubicBezTo>
                <a:cubicBezTo>
                  <a:pt x="54860" y="6719"/>
                  <a:pt x="55670" y="6675"/>
                  <a:pt x="56480" y="6599"/>
                </a:cubicBezTo>
                <a:cubicBezTo>
                  <a:pt x="56668" y="6580"/>
                  <a:pt x="56738" y="6337"/>
                  <a:pt x="56536" y="6337"/>
                </a:cubicBezTo>
                <a:cubicBezTo>
                  <a:pt x="56528" y="6337"/>
                  <a:pt x="56519" y="6337"/>
                  <a:pt x="56509" y="6338"/>
                </a:cubicBezTo>
                <a:cubicBezTo>
                  <a:pt x="56056" y="6382"/>
                  <a:pt x="55602" y="6414"/>
                  <a:pt x="55151" y="6435"/>
                </a:cubicBezTo>
                <a:cubicBezTo>
                  <a:pt x="55026" y="5091"/>
                  <a:pt x="54902" y="3745"/>
                  <a:pt x="54775" y="2401"/>
                </a:cubicBezTo>
                <a:cubicBezTo>
                  <a:pt x="54760" y="2234"/>
                  <a:pt x="54744" y="2070"/>
                  <a:pt x="54729" y="1904"/>
                </a:cubicBezTo>
                <a:cubicBezTo>
                  <a:pt x="54782" y="1900"/>
                  <a:pt x="54835" y="1899"/>
                  <a:pt x="54889" y="1896"/>
                </a:cubicBezTo>
                <a:cubicBezTo>
                  <a:pt x="55074" y="1887"/>
                  <a:pt x="55156" y="1657"/>
                  <a:pt x="54937" y="1657"/>
                </a:cubicBezTo>
                <a:cubicBezTo>
                  <a:pt x="54932" y="1657"/>
                  <a:pt x="54927" y="1657"/>
                  <a:pt x="54922" y="1658"/>
                </a:cubicBezTo>
                <a:cubicBezTo>
                  <a:pt x="51820" y="1781"/>
                  <a:pt x="49163" y="3077"/>
                  <a:pt x="46613" y="4750"/>
                </a:cubicBezTo>
                <a:cubicBezTo>
                  <a:pt x="44236" y="6309"/>
                  <a:pt x="41741" y="8100"/>
                  <a:pt x="38783" y="8100"/>
                </a:cubicBezTo>
                <a:cubicBezTo>
                  <a:pt x="38693" y="8100"/>
                  <a:pt x="38603" y="8099"/>
                  <a:pt x="38513" y="8095"/>
                </a:cubicBezTo>
                <a:cubicBezTo>
                  <a:pt x="36041" y="8005"/>
                  <a:pt x="33912" y="6330"/>
                  <a:pt x="31938" y="5008"/>
                </a:cubicBezTo>
                <a:cubicBezTo>
                  <a:pt x="32051" y="4844"/>
                  <a:pt x="32165" y="4680"/>
                  <a:pt x="32285" y="4522"/>
                </a:cubicBezTo>
                <a:cubicBezTo>
                  <a:pt x="33868" y="5679"/>
                  <a:pt x="35575" y="7116"/>
                  <a:pt x="37536" y="7505"/>
                </a:cubicBezTo>
                <a:cubicBezTo>
                  <a:pt x="37824" y="7562"/>
                  <a:pt x="38118" y="7588"/>
                  <a:pt x="38414" y="7588"/>
                </a:cubicBezTo>
                <a:cubicBezTo>
                  <a:pt x="39443" y="7588"/>
                  <a:pt x="40498" y="7275"/>
                  <a:pt x="41417" y="6880"/>
                </a:cubicBezTo>
                <a:cubicBezTo>
                  <a:pt x="41998" y="6631"/>
                  <a:pt x="42552" y="6337"/>
                  <a:pt x="43092" y="6013"/>
                </a:cubicBezTo>
                <a:cubicBezTo>
                  <a:pt x="43114" y="6003"/>
                  <a:pt x="43133" y="5992"/>
                  <a:pt x="43150" y="5977"/>
                </a:cubicBezTo>
                <a:cubicBezTo>
                  <a:pt x="45055" y="4825"/>
                  <a:pt x="46763" y="3323"/>
                  <a:pt x="48726" y="2260"/>
                </a:cubicBezTo>
                <a:cubicBezTo>
                  <a:pt x="50536" y="1280"/>
                  <a:pt x="52488" y="744"/>
                  <a:pt x="54549" y="744"/>
                </a:cubicBezTo>
                <a:cubicBezTo>
                  <a:pt x="54564" y="744"/>
                  <a:pt x="54579" y="744"/>
                  <a:pt x="54593" y="744"/>
                </a:cubicBezTo>
                <a:cubicBezTo>
                  <a:pt x="54702" y="744"/>
                  <a:pt x="54968" y="584"/>
                  <a:pt x="54737" y="584"/>
                </a:cubicBezTo>
                <a:cubicBezTo>
                  <a:pt x="54723" y="584"/>
                  <a:pt x="54710" y="584"/>
                  <a:pt x="54697" y="584"/>
                </a:cubicBezTo>
                <a:cubicBezTo>
                  <a:pt x="51629" y="584"/>
                  <a:pt x="48936" y="1776"/>
                  <a:pt x="46442" y="3483"/>
                </a:cubicBezTo>
                <a:cubicBezTo>
                  <a:pt x="46175" y="3665"/>
                  <a:pt x="45909" y="3855"/>
                  <a:pt x="45641" y="4047"/>
                </a:cubicBezTo>
                <a:cubicBezTo>
                  <a:pt x="44089" y="3019"/>
                  <a:pt x="42666" y="1775"/>
                  <a:pt x="40980" y="962"/>
                </a:cubicBezTo>
                <a:cubicBezTo>
                  <a:pt x="39642" y="317"/>
                  <a:pt x="38164" y="1"/>
                  <a:pt x="36682" y="1"/>
                </a:cubicBezTo>
                <a:close/>
              </a:path>
            </a:pathLst>
          </a:custGeom>
          <a:gradFill>
            <a:gsLst>
              <a:gs pos="0">
                <a:srgbClr val="FDE8FA">
                  <a:alpha val="0"/>
                </a:srgbClr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4" name="Google Shape;4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0450" y="1972675"/>
            <a:ext cx="535375" cy="5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 txBox="1">
            <a:spLocks noGrp="1"/>
          </p:cNvSpPr>
          <p:nvPr>
            <p:ph type="title"/>
          </p:nvPr>
        </p:nvSpPr>
        <p:spPr>
          <a:xfrm>
            <a:off x="1628342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9"/>
          <p:cNvSpPr txBox="1">
            <a:spLocks noGrp="1"/>
          </p:cNvSpPr>
          <p:nvPr>
            <p:ph type="subTitle" idx="1"/>
          </p:nvPr>
        </p:nvSpPr>
        <p:spPr>
          <a:xfrm>
            <a:off x="2276750" y="1056700"/>
            <a:ext cx="6153900" cy="225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inspired”</a:t>
            </a:r>
            <a:endParaRPr/>
          </a:p>
        </p:txBody>
      </p:sp>
      <p:sp>
        <p:nvSpPr>
          <p:cNvPr id="598" name="Google Shape;598;p49"/>
          <p:cNvSpPr txBox="1">
            <a:spLocks noGrp="1"/>
          </p:cNvSpPr>
          <p:nvPr>
            <p:ph type="title"/>
          </p:nvPr>
        </p:nvSpPr>
        <p:spPr>
          <a:xfrm>
            <a:off x="2277025" y="3425000"/>
            <a:ext cx="61539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pic>
        <p:nvPicPr>
          <p:cNvPr id="599" name="Google Shape;59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175" y="2699797"/>
            <a:ext cx="715360" cy="6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Google Shape;604;p5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29" r="139"/>
          <a:stretch/>
        </p:blipFill>
        <p:spPr>
          <a:xfrm>
            <a:off x="-25" y="-13725"/>
            <a:ext cx="9144000" cy="5157300"/>
          </a:xfrm>
          <a:prstGeom prst="rect">
            <a:avLst/>
          </a:prstGeom>
        </p:spPr>
      </p:pic>
      <p:sp>
        <p:nvSpPr>
          <p:cNvPr id="605" name="Google Shape;605;p50"/>
          <p:cNvSpPr/>
          <p:nvPr/>
        </p:nvSpPr>
        <p:spPr>
          <a:xfrm>
            <a:off x="-755425" y="-581374"/>
            <a:ext cx="2028508" cy="1599110"/>
          </a:xfrm>
          <a:custGeom>
            <a:avLst/>
            <a:gdLst/>
            <a:ahLst/>
            <a:cxnLst/>
            <a:rect l="l" t="t" r="r" b="b"/>
            <a:pathLst>
              <a:path w="82076" h="64702" extrusionOk="0">
                <a:moveTo>
                  <a:pt x="67156" y="4423"/>
                </a:moveTo>
                <a:cubicBezTo>
                  <a:pt x="67312" y="4423"/>
                  <a:pt x="67471" y="4444"/>
                  <a:pt x="67631" y="4488"/>
                </a:cubicBezTo>
                <a:cubicBezTo>
                  <a:pt x="68587" y="4751"/>
                  <a:pt x="69214" y="5644"/>
                  <a:pt x="69228" y="6619"/>
                </a:cubicBezTo>
                <a:cubicBezTo>
                  <a:pt x="69218" y="7449"/>
                  <a:pt x="68721" y="8303"/>
                  <a:pt x="67910" y="8580"/>
                </a:cubicBezTo>
                <a:cubicBezTo>
                  <a:pt x="67734" y="8640"/>
                  <a:pt x="67554" y="8668"/>
                  <a:pt x="67375" y="8668"/>
                </a:cubicBezTo>
                <a:cubicBezTo>
                  <a:pt x="66912" y="8668"/>
                  <a:pt x="66456" y="8483"/>
                  <a:pt x="66092" y="8188"/>
                </a:cubicBezTo>
                <a:cubicBezTo>
                  <a:pt x="66100" y="8103"/>
                  <a:pt x="66025" y="8055"/>
                  <a:pt x="65924" y="8039"/>
                </a:cubicBezTo>
                <a:cubicBezTo>
                  <a:pt x="65846" y="7961"/>
                  <a:pt x="65775" y="7879"/>
                  <a:pt x="65709" y="7792"/>
                </a:cubicBezTo>
                <a:cubicBezTo>
                  <a:pt x="65194" y="7103"/>
                  <a:pt x="65139" y="6133"/>
                  <a:pt x="65564" y="5390"/>
                </a:cubicBezTo>
                <a:cubicBezTo>
                  <a:pt x="65905" y="4794"/>
                  <a:pt x="66501" y="4423"/>
                  <a:pt x="67156" y="4423"/>
                </a:cubicBezTo>
                <a:close/>
                <a:moveTo>
                  <a:pt x="78994" y="4399"/>
                </a:moveTo>
                <a:cubicBezTo>
                  <a:pt x="79155" y="4399"/>
                  <a:pt x="79321" y="4422"/>
                  <a:pt x="79489" y="4469"/>
                </a:cubicBezTo>
                <a:cubicBezTo>
                  <a:pt x="80445" y="4736"/>
                  <a:pt x="81077" y="5641"/>
                  <a:pt x="81091" y="6618"/>
                </a:cubicBezTo>
                <a:cubicBezTo>
                  <a:pt x="81081" y="7450"/>
                  <a:pt x="80591" y="8329"/>
                  <a:pt x="79773" y="8615"/>
                </a:cubicBezTo>
                <a:cubicBezTo>
                  <a:pt x="79609" y="8672"/>
                  <a:pt x="79440" y="8698"/>
                  <a:pt x="79269" y="8698"/>
                </a:cubicBezTo>
                <a:cubicBezTo>
                  <a:pt x="78604" y="8698"/>
                  <a:pt x="77929" y="8298"/>
                  <a:pt x="77556" y="7771"/>
                </a:cubicBezTo>
                <a:cubicBezTo>
                  <a:pt x="77058" y="7073"/>
                  <a:pt x="77004" y="6128"/>
                  <a:pt x="77425" y="5380"/>
                </a:cubicBezTo>
                <a:cubicBezTo>
                  <a:pt x="77767" y="4770"/>
                  <a:pt x="78341" y="4399"/>
                  <a:pt x="78994" y="4399"/>
                </a:cubicBezTo>
                <a:close/>
                <a:moveTo>
                  <a:pt x="40619" y="4807"/>
                </a:moveTo>
                <a:cubicBezTo>
                  <a:pt x="40778" y="4807"/>
                  <a:pt x="40942" y="4829"/>
                  <a:pt x="41107" y="4875"/>
                </a:cubicBezTo>
                <a:cubicBezTo>
                  <a:pt x="42063" y="5142"/>
                  <a:pt x="42694" y="6039"/>
                  <a:pt x="42708" y="7018"/>
                </a:cubicBezTo>
                <a:cubicBezTo>
                  <a:pt x="42700" y="7600"/>
                  <a:pt x="42455" y="8202"/>
                  <a:pt x="42029" y="8606"/>
                </a:cubicBezTo>
                <a:cubicBezTo>
                  <a:pt x="41966" y="8637"/>
                  <a:pt x="41913" y="8681"/>
                  <a:pt x="41886" y="8730"/>
                </a:cubicBezTo>
                <a:cubicBezTo>
                  <a:pt x="41738" y="8846"/>
                  <a:pt x="41570" y="8939"/>
                  <a:pt x="41386" y="9002"/>
                </a:cubicBezTo>
                <a:cubicBezTo>
                  <a:pt x="41219" y="9059"/>
                  <a:pt x="41047" y="9085"/>
                  <a:pt x="40875" y="9085"/>
                </a:cubicBezTo>
                <a:cubicBezTo>
                  <a:pt x="40214" y="9085"/>
                  <a:pt x="39551" y="8699"/>
                  <a:pt x="39173" y="8171"/>
                </a:cubicBezTo>
                <a:cubicBezTo>
                  <a:pt x="38674" y="7476"/>
                  <a:pt x="38622" y="6528"/>
                  <a:pt x="39041" y="5783"/>
                </a:cubicBezTo>
                <a:cubicBezTo>
                  <a:pt x="39381" y="5179"/>
                  <a:pt x="39965" y="4807"/>
                  <a:pt x="40619" y="4807"/>
                </a:cubicBezTo>
                <a:close/>
                <a:moveTo>
                  <a:pt x="28308" y="298"/>
                </a:moveTo>
                <a:cubicBezTo>
                  <a:pt x="28724" y="298"/>
                  <a:pt x="29144" y="346"/>
                  <a:pt x="29563" y="445"/>
                </a:cubicBezTo>
                <a:cubicBezTo>
                  <a:pt x="32193" y="1065"/>
                  <a:pt x="34023" y="3502"/>
                  <a:pt x="34043" y="6174"/>
                </a:cubicBezTo>
                <a:cubicBezTo>
                  <a:pt x="34025" y="8553"/>
                  <a:pt x="32543" y="10797"/>
                  <a:pt x="30277" y="11602"/>
                </a:cubicBezTo>
                <a:cubicBezTo>
                  <a:pt x="29705" y="11806"/>
                  <a:pt x="29113" y="11902"/>
                  <a:pt x="28523" y="11902"/>
                </a:cubicBezTo>
                <a:cubicBezTo>
                  <a:pt x="27631" y="11902"/>
                  <a:pt x="26746" y="11681"/>
                  <a:pt x="25949" y="11279"/>
                </a:cubicBezTo>
                <a:cubicBezTo>
                  <a:pt x="25966" y="11251"/>
                  <a:pt x="25983" y="11223"/>
                  <a:pt x="25999" y="11196"/>
                </a:cubicBezTo>
                <a:cubicBezTo>
                  <a:pt x="26023" y="11154"/>
                  <a:pt x="25972" y="11143"/>
                  <a:pt x="25911" y="11143"/>
                </a:cubicBezTo>
                <a:cubicBezTo>
                  <a:pt x="25851" y="11143"/>
                  <a:pt x="25783" y="11154"/>
                  <a:pt x="25772" y="11157"/>
                </a:cubicBezTo>
                <a:cubicBezTo>
                  <a:pt x="25761" y="11158"/>
                  <a:pt x="25746" y="11161"/>
                  <a:pt x="25731" y="11165"/>
                </a:cubicBezTo>
                <a:cubicBezTo>
                  <a:pt x="25050" y="10784"/>
                  <a:pt x="24438" y="10269"/>
                  <a:pt x="23951" y="9643"/>
                </a:cubicBezTo>
                <a:cubicBezTo>
                  <a:pt x="22484" y="7760"/>
                  <a:pt x="22315" y="5061"/>
                  <a:pt x="23551" y="3013"/>
                </a:cubicBezTo>
                <a:cubicBezTo>
                  <a:pt x="24577" y="1319"/>
                  <a:pt x="26387" y="298"/>
                  <a:pt x="28308" y="298"/>
                </a:cubicBezTo>
                <a:close/>
                <a:moveTo>
                  <a:pt x="60238" y="15633"/>
                </a:moveTo>
                <a:cubicBezTo>
                  <a:pt x="60388" y="15633"/>
                  <a:pt x="60542" y="15652"/>
                  <a:pt x="60697" y="15692"/>
                </a:cubicBezTo>
                <a:cubicBezTo>
                  <a:pt x="60884" y="15739"/>
                  <a:pt x="61058" y="15812"/>
                  <a:pt x="61216" y="15907"/>
                </a:cubicBezTo>
                <a:cubicBezTo>
                  <a:pt x="61201" y="16016"/>
                  <a:pt x="61314" y="16068"/>
                  <a:pt x="61448" y="16068"/>
                </a:cubicBezTo>
                <a:cubicBezTo>
                  <a:pt x="61449" y="16068"/>
                  <a:pt x="61451" y="16068"/>
                  <a:pt x="61453" y="16068"/>
                </a:cubicBezTo>
                <a:cubicBezTo>
                  <a:pt x="61974" y="16481"/>
                  <a:pt x="62287" y="17133"/>
                  <a:pt x="62298" y="17815"/>
                </a:cubicBezTo>
                <a:cubicBezTo>
                  <a:pt x="62290" y="18456"/>
                  <a:pt x="61987" y="19104"/>
                  <a:pt x="61477" y="19491"/>
                </a:cubicBezTo>
                <a:cubicBezTo>
                  <a:pt x="61384" y="19514"/>
                  <a:pt x="61299" y="19569"/>
                  <a:pt x="61258" y="19634"/>
                </a:cubicBezTo>
                <a:cubicBezTo>
                  <a:pt x="61169" y="19685"/>
                  <a:pt x="61073" y="19726"/>
                  <a:pt x="60975" y="19760"/>
                </a:cubicBezTo>
                <a:cubicBezTo>
                  <a:pt x="60797" y="19820"/>
                  <a:pt x="60615" y="19848"/>
                  <a:pt x="60434" y="19848"/>
                </a:cubicBezTo>
                <a:cubicBezTo>
                  <a:pt x="59793" y="19848"/>
                  <a:pt x="59163" y="19497"/>
                  <a:pt x="58777" y="18983"/>
                </a:cubicBezTo>
                <a:cubicBezTo>
                  <a:pt x="58262" y="18298"/>
                  <a:pt x="58203" y="17315"/>
                  <a:pt x="58645" y="16578"/>
                </a:cubicBezTo>
                <a:cubicBezTo>
                  <a:pt x="58994" y="15992"/>
                  <a:pt x="59586" y="15633"/>
                  <a:pt x="60238" y="15633"/>
                </a:cubicBezTo>
                <a:close/>
                <a:moveTo>
                  <a:pt x="21743" y="15789"/>
                </a:moveTo>
                <a:cubicBezTo>
                  <a:pt x="21869" y="15789"/>
                  <a:pt x="21998" y="15803"/>
                  <a:pt x="22126" y="15831"/>
                </a:cubicBezTo>
                <a:cubicBezTo>
                  <a:pt x="23085" y="16041"/>
                  <a:pt x="23767" y="16926"/>
                  <a:pt x="23780" y="17899"/>
                </a:cubicBezTo>
                <a:cubicBezTo>
                  <a:pt x="23769" y="18727"/>
                  <a:pt x="23307" y="19539"/>
                  <a:pt x="22506" y="19840"/>
                </a:cubicBezTo>
                <a:cubicBezTo>
                  <a:pt x="22304" y="19915"/>
                  <a:pt x="22097" y="19950"/>
                  <a:pt x="21891" y="19950"/>
                </a:cubicBezTo>
                <a:cubicBezTo>
                  <a:pt x="21279" y="19950"/>
                  <a:pt x="20679" y="19641"/>
                  <a:pt x="20293" y="19153"/>
                </a:cubicBezTo>
                <a:cubicBezTo>
                  <a:pt x="19764" y="18482"/>
                  <a:pt x="19683" y="17525"/>
                  <a:pt x="20103" y="16778"/>
                </a:cubicBezTo>
                <a:cubicBezTo>
                  <a:pt x="20442" y="16174"/>
                  <a:pt x="21068" y="15789"/>
                  <a:pt x="21743" y="15789"/>
                </a:cubicBezTo>
                <a:close/>
                <a:moveTo>
                  <a:pt x="47611" y="10357"/>
                </a:moveTo>
                <a:cubicBezTo>
                  <a:pt x="48083" y="10357"/>
                  <a:pt x="48560" y="10406"/>
                  <a:pt x="49035" y="10505"/>
                </a:cubicBezTo>
                <a:cubicBezTo>
                  <a:pt x="52388" y="11210"/>
                  <a:pt x="54816" y="14275"/>
                  <a:pt x="54837" y="17682"/>
                </a:cubicBezTo>
                <a:cubicBezTo>
                  <a:pt x="54816" y="20688"/>
                  <a:pt x="52972" y="23488"/>
                  <a:pt x="50121" y="24532"/>
                </a:cubicBezTo>
                <a:cubicBezTo>
                  <a:pt x="49363" y="24809"/>
                  <a:pt x="48576" y="24941"/>
                  <a:pt x="47793" y="24941"/>
                </a:cubicBezTo>
                <a:cubicBezTo>
                  <a:pt x="45637" y="24941"/>
                  <a:pt x="43514" y="23941"/>
                  <a:pt x="42129" y="22230"/>
                </a:cubicBezTo>
                <a:cubicBezTo>
                  <a:pt x="40230" y="19887"/>
                  <a:pt x="39960" y="16495"/>
                  <a:pt x="41488" y="13889"/>
                </a:cubicBezTo>
                <a:cubicBezTo>
                  <a:pt x="42022" y="12979"/>
                  <a:pt x="42739" y="12216"/>
                  <a:pt x="43574" y="11634"/>
                </a:cubicBezTo>
                <a:cubicBezTo>
                  <a:pt x="43575" y="11634"/>
                  <a:pt x="43576" y="11634"/>
                  <a:pt x="43577" y="11634"/>
                </a:cubicBezTo>
                <a:cubicBezTo>
                  <a:pt x="43743" y="11634"/>
                  <a:pt x="43950" y="11526"/>
                  <a:pt x="43953" y="11386"/>
                </a:cubicBezTo>
                <a:cubicBezTo>
                  <a:pt x="45047" y="10723"/>
                  <a:pt x="46311" y="10357"/>
                  <a:pt x="47611" y="10357"/>
                </a:cubicBezTo>
                <a:close/>
                <a:moveTo>
                  <a:pt x="9151" y="10732"/>
                </a:moveTo>
                <a:cubicBezTo>
                  <a:pt x="9623" y="10732"/>
                  <a:pt x="10099" y="10781"/>
                  <a:pt x="10572" y="10883"/>
                </a:cubicBezTo>
                <a:cubicBezTo>
                  <a:pt x="13836" y="11589"/>
                  <a:pt x="16197" y="14554"/>
                  <a:pt x="16228" y="17880"/>
                </a:cubicBezTo>
                <a:cubicBezTo>
                  <a:pt x="16228" y="17885"/>
                  <a:pt x="16226" y="17888"/>
                  <a:pt x="16226" y="17893"/>
                </a:cubicBezTo>
                <a:cubicBezTo>
                  <a:pt x="16225" y="17908"/>
                  <a:pt x="16225" y="17925"/>
                  <a:pt x="16228" y="17939"/>
                </a:cubicBezTo>
                <a:cubicBezTo>
                  <a:pt x="16194" y="20855"/>
                  <a:pt x="14410" y="23555"/>
                  <a:pt x="11654" y="24587"/>
                </a:cubicBezTo>
                <a:cubicBezTo>
                  <a:pt x="10891" y="24872"/>
                  <a:pt x="10097" y="25007"/>
                  <a:pt x="9307" y="25007"/>
                </a:cubicBezTo>
                <a:cubicBezTo>
                  <a:pt x="7205" y="25007"/>
                  <a:pt x="5135" y="24047"/>
                  <a:pt x="3775" y="22382"/>
                </a:cubicBezTo>
                <a:cubicBezTo>
                  <a:pt x="1895" y="20081"/>
                  <a:pt x="1630" y="16757"/>
                  <a:pt x="3133" y="14191"/>
                </a:cubicBezTo>
                <a:cubicBezTo>
                  <a:pt x="4390" y="12046"/>
                  <a:pt x="6717" y="10732"/>
                  <a:pt x="9151" y="10732"/>
                </a:cubicBezTo>
                <a:close/>
                <a:moveTo>
                  <a:pt x="38190" y="6786"/>
                </a:moveTo>
                <a:cubicBezTo>
                  <a:pt x="38138" y="7302"/>
                  <a:pt x="38254" y="7832"/>
                  <a:pt x="38555" y="8281"/>
                </a:cubicBezTo>
                <a:cubicBezTo>
                  <a:pt x="39024" y="8978"/>
                  <a:pt x="39795" y="9329"/>
                  <a:pt x="40599" y="9329"/>
                </a:cubicBezTo>
                <a:cubicBezTo>
                  <a:pt x="40802" y="9329"/>
                  <a:pt x="41007" y="9306"/>
                  <a:pt x="41210" y="9262"/>
                </a:cubicBezTo>
                <a:cubicBezTo>
                  <a:pt x="41469" y="9204"/>
                  <a:pt x="41716" y="9113"/>
                  <a:pt x="41944" y="8992"/>
                </a:cubicBezTo>
                <a:cubicBezTo>
                  <a:pt x="42365" y="9735"/>
                  <a:pt x="42785" y="10478"/>
                  <a:pt x="43209" y="11223"/>
                </a:cubicBezTo>
                <a:cubicBezTo>
                  <a:pt x="43238" y="11277"/>
                  <a:pt x="43269" y="11330"/>
                  <a:pt x="43300" y="11385"/>
                </a:cubicBezTo>
                <a:cubicBezTo>
                  <a:pt x="42721" y="11772"/>
                  <a:pt x="42191" y="12238"/>
                  <a:pt x="41727" y="12777"/>
                </a:cubicBezTo>
                <a:cubicBezTo>
                  <a:pt x="39625" y="15229"/>
                  <a:pt x="39327" y="18841"/>
                  <a:pt x="40991" y="21604"/>
                </a:cubicBezTo>
                <a:cubicBezTo>
                  <a:pt x="41650" y="22701"/>
                  <a:pt x="42567" y="23578"/>
                  <a:pt x="43630" y="24199"/>
                </a:cubicBezTo>
                <a:cubicBezTo>
                  <a:pt x="43126" y="25009"/>
                  <a:pt x="42618" y="25821"/>
                  <a:pt x="42112" y="26631"/>
                </a:cubicBezTo>
                <a:cubicBezTo>
                  <a:pt x="42010" y="26581"/>
                  <a:pt x="41906" y="26534"/>
                  <a:pt x="41796" y="26497"/>
                </a:cubicBezTo>
                <a:cubicBezTo>
                  <a:pt x="41525" y="26403"/>
                  <a:pt x="41240" y="26358"/>
                  <a:pt x="40955" y="26358"/>
                </a:cubicBezTo>
                <a:cubicBezTo>
                  <a:pt x="40186" y="26358"/>
                  <a:pt x="39416" y="26686"/>
                  <a:pt x="38907" y="27271"/>
                </a:cubicBezTo>
                <a:cubicBezTo>
                  <a:pt x="38574" y="27653"/>
                  <a:pt x="38378" y="28118"/>
                  <a:pt x="38327" y="28601"/>
                </a:cubicBezTo>
                <a:cubicBezTo>
                  <a:pt x="36613" y="28662"/>
                  <a:pt x="34901" y="28723"/>
                  <a:pt x="33187" y="28784"/>
                </a:cubicBezTo>
                <a:lnTo>
                  <a:pt x="32664" y="28803"/>
                </a:lnTo>
                <a:cubicBezTo>
                  <a:pt x="32569" y="27010"/>
                  <a:pt x="31424" y="25418"/>
                  <a:pt x="29711" y="24808"/>
                </a:cubicBezTo>
                <a:cubicBezTo>
                  <a:pt x="29217" y="24631"/>
                  <a:pt x="28700" y="24546"/>
                  <a:pt x="28185" y="24546"/>
                </a:cubicBezTo>
                <a:cubicBezTo>
                  <a:pt x="27616" y="24546"/>
                  <a:pt x="27049" y="24651"/>
                  <a:pt x="26517" y="24850"/>
                </a:cubicBezTo>
                <a:cubicBezTo>
                  <a:pt x="25585" y="23340"/>
                  <a:pt x="24654" y="21830"/>
                  <a:pt x="23722" y="20319"/>
                </a:cubicBezTo>
                <a:cubicBezTo>
                  <a:pt x="23607" y="20132"/>
                  <a:pt x="23491" y="19947"/>
                  <a:pt x="23376" y="19760"/>
                </a:cubicBezTo>
                <a:cubicBezTo>
                  <a:pt x="23962" y="19307"/>
                  <a:pt x="24349" y="18618"/>
                  <a:pt x="24361" y="17841"/>
                </a:cubicBezTo>
                <a:cubicBezTo>
                  <a:pt x="24349" y="17000"/>
                  <a:pt x="23929" y="16249"/>
                  <a:pt x="23246" y="15810"/>
                </a:cubicBezTo>
                <a:cubicBezTo>
                  <a:pt x="24050" y="14463"/>
                  <a:pt x="24852" y="13115"/>
                  <a:pt x="25656" y="11768"/>
                </a:cubicBezTo>
                <a:cubicBezTo>
                  <a:pt x="25679" y="11730"/>
                  <a:pt x="25703" y="11690"/>
                  <a:pt x="25727" y="11651"/>
                </a:cubicBezTo>
                <a:cubicBezTo>
                  <a:pt x="26531" y="12006"/>
                  <a:pt x="27409" y="12191"/>
                  <a:pt x="28301" y="12191"/>
                </a:cubicBezTo>
                <a:cubicBezTo>
                  <a:pt x="28748" y="12191"/>
                  <a:pt x="29199" y="12145"/>
                  <a:pt x="29645" y="12050"/>
                </a:cubicBezTo>
                <a:cubicBezTo>
                  <a:pt x="32244" y="11494"/>
                  <a:pt x="34220" y="9373"/>
                  <a:pt x="34567" y="6786"/>
                </a:cubicBezTo>
                <a:close/>
                <a:moveTo>
                  <a:pt x="40790" y="26708"/>
                </a:moveTo>
                <a:cubicBezTo>
                  <a:pt x="40918" y="26708"/>
                  <a:pt x="41049" y="26722"/>
                  <a:pt x="41180" y="26751"/>
                </a:cubicBezTo>
                <a:cubicBezTo>
                  <a:pt x="41426" y="26806"/>
                  <a:pt x="41655" y="26906"/>
                  <a:pt x="41858" y="27040"/>
                </a:cubicBezTo>
                <a:cubicBezTo>
                  <a:pt x="41847" y="27075"/>
                  <a:pt x="41889" y="27091"/>
                  <a:pt x="41940" y="27097"/>
                </a:cubicBezTo>
                <a:cubicBezTo>
                  <a:pt x="42484" y="27493"/>
                  <a:pt x="42831" y="28143"/>
                  <a:pt x="42838" y="28832"/>
                </a:cubicBezTo>
                <a:cubicBezTo>
                  <a:pt x="42828" y="29664"/>
                  <a:pt x="42365" y="30487"/>
                  <a:pt x="41558" y="30784"/>
                </a:cubicBezTo>
                <a:cubicBezTo>
                  <a:pt x="41362" y="30856"/>
                  <a:pt x="41159" y="30890"/>
                  <a:pt x="40957" y="30890"/>
                </a:cubicBezTo>
                <a:cubicBezTo>
                  <a:pt x="40342" y="30890"/>
                  <a:pt x="39738" y="30575"/>
                  <a:pt x="39352" y="30086"/>
                </a:cubicBezTo>
                <a:cubicBezTo>
                  <a:pt x="38821" y="29415"/>
                  <a:pt x="38736" y="28447"/>
                  <a:pt x="39158" y="27700"/>
                </a:cubicBezTo>
                <a:cubicBezTo>
                  <a:pt x="39498" y="27093"/>
                  <a:pt x="40114" y="26708"/>
                  <a:pt x="40790" y="26708"/>
                </a:cubicBezTo>
                <a:close/>
                <a:moveTo>
                  <a:pt x="79430" y="26692"/>
                </a:moveTo>
                <a:cubicBezTo>
                  <a:pt x="79580" y="26692"/>
                  <a:pt x="79732" y="26711"/>
                  <a:pt x="79886" y="26751"/>
                </a:cubicBezTo>
                <a:cubicBezTo>
                  <a:pt x="80849" y="27001"/>
                  <a:pt x="81476" y="27906"/>
                  <a:pt x="81489" y="28877"/>
                </a:cubicBezTo>
                <a:cubicBezTo>
                  <a:pt x="81478" y="29707"/>
                  <a:pt x="80978" y="30549"/>
                  <a:pt x="80167" y="30823"/>
                </a:cubicBezTo>
                <a:cubicBezTo>
                  <a:pt x="79989" y="30883"/>
                  <a:pt x="79807" y="30911"/>
                  <a:pt x="79625" y="30911"/>
                </a:cubicBezTo>
                <a:cubicBezTo>
                  <a:pt x="78984" y="30911"/>
                  <a:pt x="78354" y="30560"/>
                  <a:pt x="77969" y="30046"/>
                </a:cubicBezTo>
                <a:cubicBezTo>
                  <a:pt x="77456" y="29358"/>
                  <a:pt x="77395" y="28378"/>
                  <a:pt x="77836" y="27640"/>
                </a:cubicBezTo>
                <a:cubicBezTo>
                  <a:pt x="78184" y="27053"/>
                  <a:pt x="78778" y="26692"/>
                  <a:pt x="79430" y="26692"/>
                </a:cubicBezTo>
                <a:close/>
                <a:moveTo>
                  <a:pt x="66764" y="26819"/>
                </a:moveTo>
                <a:cubicBezTo>
                  <a:pt x="66917" y="26819"/>
                  <a:pt x="67074" y="26839"/>
                  <a:pt x="67231" y="26881"/>
                </a:cubicBezTo>
                <a:cubicBezTo>
                  <a:pt x="68187" y="27138"/>
                  <a:pt x="68814" y="28037"/>
                  <a:pt x="68827" y="29010"/>
                </a:cubicBezTo>
                <a:cubicBezTo>
                  <a:pt x="68818" y="29839"/>
                  <a:pt x="68317" y="30686"/>
                  <a:pt x="67509" y="30963"/>
                </a:cubicBezTo>
                <a:cubicBezTo>
                  <a:pt x="67331" y="31024"/>
                  <a:pt x="67150" y="31052"/>
                  <a:pt x="66969" y="31052"/>
                </a:cubicBezTo>
                <a:cubicBezTo>
                  <a:pt x="66326" y="31052"/>
                  <a:pt x="65694" y="30695"/>
                  <a:pt x="65309" y="30181"/>
                </a:cubicBezTo>
                <a:cubicBezTo>
                  <a:pt x="64793" y="29492"/>
                  <a:pt x="64736" y="28511"/>
                  <a:pt x="65173" y="27769"/>
                </a:cubicBezTo>
                <a:cubicBezTo>
                  <a:pt x="65519" y="27183"/>
                  <a:pt x="66112" y="26819"/>
                  <a:pt x="66764" y="26819"/>
                </a:cubicBezTo>
                <a:close/>
                <a:moveTo>
                  <a:pt x="2634" y="26797"/>
                </a:moveTo>
                <a:cubicBezTo>
                  <a:pt x="2793" y="26797"/>
                  <a:pt x="2956" y="26819"/>
                  <a:pt x="3121" y="26866"/>
                </a:cubicBezTo>
                <a:cubicBezTo>
                  <a:pt x="3248" y="26901"/>
                  <a:pt x="3366" y="26946"/>
                  <a:pt x="3481" y="27002"/>
                </a:cubicBezTo>
                <a:cubicBezTo>
                  <a:pt x="3470" y="27122"/>
                  <a:pt x="3597" y="27187"/>
                  <a:pt x="3735" y="27187"/>
                </a:cubicBezTo>
                <a:cubicBezTo>
                  <a:pt x="3752" y="27187"/>
                  <a:pt x="3769" y="27186"/>
                  <a:pt x="3786" y="27184"/>
                </a:cubicBezTo>
                <a:cubicBezTo>
                  <a:pt x="4360" y="27597"/>
                  <a:pt x="4713" y="28281"/>
                  <a:pt x="4723" y="29009"/>
                </a:cubicBezTo>
                <a:cubicBezTo>
                  <a:pt x="4713" y="29673"/>
                  <a:pt x="4397" y="30363"/>
                  <a:pt x="3854" y="30757"/>
                </a:cubicBezTo>
                <a:cubicBezTo>
                  <a:pt x="3849" y="30757"/>
                  <a:pt x="3844" y="30756"/>
                  <a:pt x="3838" y="30756"/>
                </a:cubicBezTo>
                <a:cubicBezTo>
                  <a:pt x="3689" y="30756"/>
                  <a:pt x="3517" y="30845"/>
                  <a:pt x="3481" y="30963"/>
                </a:cubicBezTo>
                <a:cubicBezTo>
                  <a:pt x="3455" y="30975"/>
                  <a:pt x="3428" y="30984"/>
                  <a:pt x="3401" y="30994"/>
                </a:cubicBezTo>
                <a:cubicBezTo>
                  <a:pt x="3233" y="31052"/>
                  <a:pt x="3061" y="31078"/>
                  <a:pt x="2888" y="31078"/>
                </a:cubicBezTo>
                <a:cubicBezTo>
                  <a:pt x="2226" y="31078"/>
                  <a:pt x="1564" y="30690"/>
                  <a:pt x="1188" y="30163"/>
                </a:cubicBezTo>
                <a:cubicBezTo>
                  <a:pt x="689" y="29467"/>
                  <a:pt x="638" y="28520"/>
                  <a:pt x="1057" y="27774"/>
                </a:cubicBezTo>
                <a:cubicBezTo>
                  <a:pt x="1397" y="27169"/>
                  <a:pt x="1981" y="26797"/>
                  <a:pt x="2634" y="26797"/>
                </a:cubicBezTo>
                <a:close/>
                <a:moveTo>
                  <a:pt x="28084" y="24972"/>
                </a:moveTo>
                <a:cubicBezTo>
                  <a:pt x="28335" y="24972"/>
                  <a:pt x="28587" y="24996"/>
                  <a:pt x="28839" y="25047"/>
                </a:cubicBezTo>
                <a:cubicBezTo>
                  <a:pt x="30720" y="25422"/>
                  <a:pt x="32064" y="27150"/>
                  <a:pt x="32085" y="29045"/>
                </a:cubicBezTo>
                <a:cubicBezTo>
                  <a:pt x="32068" y="30703"/>
                  <a:pt x="31079" y="32264"/>
                  <a:pt x="29494" y="32842"/>
                </a:cubicBezTo>
                <a:cubicBezTo>
                  <a:pt x="29070" y="32997"/>
                  <a:pt x="28629" y="33071"/>
                  <a:pt x="28191" y="33071"/>
                </a:cubicBezTo>
                <a:cubicBezTo>
                  <a:pt x="27005" y="33071"/>
                  <a:pt x="25840" y="32527"/>
                  <a:pt x="25072" y="31586"/>
                </a:cubicBezTo>
                <a:cubicBezTo>
                  <a:pt x="24006" y="30278"/>
                  <a:pt x="23850" y="28406"/>
                  <a:pt x="24686" y="26939"/>
                </a:cubicBezTo>
                <a:cubicBezTo>
                  <a:pt x="25388" y="25713"/>
                  <a:pt x="26704" y="24972"/>
                  <a:pt x="28084" y="24972"/>
                </a:cubicBezTo>
                <a:close/>
                <a:moveTo>
                  <a:pt x="19258" y="18086"/>
                </a:moveTo>
                <a:cubicBezTo>
                  <a:pt x="19283" y="18454"/>
                  <a:pt x="19392" y="18818"/>
                  <a:pt x="19590" y="19151"/>
                </a:cubicBezTo>
                <a:cubicBezTo>
                  <a:pt x="20043" y="19909"/>
                  <a:pt x="20885" y="20319"/>
                  <a:pt x="21744" y="20319"/>
                </a:cubicBezTo>
                <a:cubicBezTo>
                  <a:pt x="21911" y="20319"/>
                  <a:pt x="22079" y="20303"/>
                  <a:pt x="22245" y="20272"/>
                </a:cubicBezTo>
                <a:cubicBezTo>
                  <a:pt x="22467" y="20229"/>
                  <a:pt x="22680" y="20158"/>
                  <a:pt x="22882" y="20065"/>
                </a:cubicBezTo>
                <a:cubicBezTo>
                  <a:pt x="23809" y="21568"/>
                  <a:pt x="24735" y="23071"/>
                  <a:pt x="25663" y="24572"/>
                </a:cubicBezTo>
                <a:cubicBezTo>
                  <a:pt x="25768" y="24745"/>
                  <a:pt x="25877" y="24919"/>
                  <a:pt x="25983" y="25092"/>
                </a:cubicBezTo>
                <a:cubicBezTo>
                  <a:pt x="25469" y="25361"/>
                  <a:pt x="25002" y="25725"/>
                  <a:pt x="24620" y="26177"/>
                </a:cubicBezTo>
                <a:cubicBezTo>
                  <a:pt x="23400" y="27615"/>
                  <a:pt x="23218" y="29718"/>
                  <a:pt x="24189" y="31337"/>
                </a:cubicBezTo>
                <a:cubicBezTo>
                  <a:pt x="24639" y="32087"/>
                  <a:pt x="25296" y="32661"/>
                  <a:pt x="26052" y="33026"/>
                </a:cubicBezTo>
                <a:cubicBezTo>
                  <a:pt x="25122" y="34501"/>
                  <a:pt x="24191" y="35974"/>
                  <a:pt x="23260" y="37447"/>
                </a:cubicBezTo>
                <a:cubicBezTo>
                  <a:pt x="23189" y="37560"/>
                  <a:pt x="23121" y="37672"/>
                  <a:pt x="23050" y="37783"/>
                </a:cubicBezTo>
                <a:cubicBezTo>
                  <a:pt x="22974" y="37753"/>
                  <a:pt x="22896" y="37725"/>
                  <a:pt x="22818" y="37702"/>
                </a:cubicBezTo>
                <a:cubicBezTo>
                  <a:pt x="22580" y="37631"/>
                  <a:pt x="22330" y="37597"/>
                  <a:pt x="22078" y="37597"/>
                </a:cubicBezTo>
                <a:cubicBezTo>
                  <a:pt x="21281" y="37597"/>
                  <a:pt x="20466" y="37937"/>
                  <a:pt x="19954" y="38536"/>
                </a:cubicBezTo>
                <a:cubicBezTo>
                  <a:pt x="19625" y="38921"/>
                  <a:pt x="19435" y="39396"/>
                  <a:pt x="19396" y="39883"/>
                </a:cubicBezTo>
                <a:lnTo>
                  <a:pt x="14189" y="39883"/>
                </a:lnTo>
                <a:cubicBezTo>
                  <a:pt x="14116" y="37838"/>
                  <a:pt x="12815" y="36000"/>
                  <a:pt x="10866" y="35311"/>
                </a:cubicBezTo>
                <a:cubicBezTo>
                  <a:pt x="10315" y="35116"/>
                  <a:pt x="9742" y="35022"/>
                  <a:pt x="9171" y="35022"/>
                </a:cubicBezTo>
                <a:cubicBezTo>
                  <a:pt x="8411" y="35022"/>
                  <a:pt x="7656" y="35189"/>
                  <a:pt x="6966" y="35506"/>
                </a:cubicBezTo>
                <a:cubicBezTo>
                  <a:pt x="6113" y="34150"/>
                  <a:pt x="5259" y="32794"/>
                  <a:pt x="4405" y="31439"/>
                </a:cubicBezTo>
                <a:lnTo>
                  <a:pt x="4076" y="30917"/>
                </a:lnTo>
                <a:cubicBezTo>
                  <a:pt x="4797" y="30487"/>
                  <a:pt x="5289" y="29750"/>
                  <a:pt x="5301" y="28854"/>
                </a:cubicBezTo>
                <a:cubicBezTo>
                  <a:pt x="5291" y="28023"/>
                  <a:pt x="4840" y="27273"/>
                  <a:pt x="4143" y="26866"/>
                </a:cubicBezTo>
                <a:cubicBezTo>
                  <a:pt x="4616" y="26155"/>
                  <a:pt x="5091" y="25441"/>
                  <a:pt x="5566" y="24730"/>
                </a:cubicBezTo>
                <a:cubicBezTo>
                  <a:pt x="5603" y="24674"/>
                  <a:pt x="5642" y="24617"/>
                  <a:pt x="5679" y="24561"/>
                </a:cubicBezTo>
                <a:cubicBezTo>
                  <a:pt x="6750" y="25097"/>
                  <a:pt x="7945" y="25381"/>
                  <a:pt x="9159" y="25381"/>
                </a:cubicBezTo>
                <a:cubicBezTo>
                  <a:pt x="9657" y="25381"/>
                  <a:pt x="10158" y="25333"/>
                  <a:pt x="10656" y="25235"/>
                </a:cubicBezTo>
                <a:cubicBezTo>
                  <a:pt x="13717" y="24634"/>
                  <a:pt x="16206" y="22126"/>
                  <a:pt x="16712" y="19040"/>
                </a:cubicBezTo>
                <a:cubicBezTo>
                  <a:pt x="16763" y="18724"/>
                  <a:pt x="16793" y="18405"/>
                  <a:pt x="16803" y="18086"/>
                </a:cubicBezTo>
                <a:close/>
                <a:moveTo>
                  <a:pt x="21832" y="37864"/>
                </a:moveTo>
                <a:cubicBezTo>
                  <a:pt x="21990" y="37864"/>
                  <a:pt x="22153" y="37886"/>
                  <a:pt x="22316" y="37931"/>
                </a:cubicBezTo>
                <a:cubicBezTo>
                  <a:pt x="22506" y="37985"/>
                  <a:pt x="22684" y="38064"/>
                  <a:pt x="22846" y="38162"/>
                </a:cubicBezTo>
                <a:cubicBezTo>
                  <a:pt x="22858" y="38200"/>
                  <a:pt x="22898" y="38220"/>
                  <a:pt x="22953" y="38232"/>
                </a:cubicBezTo>
                <a:cubicBezTo>
                  <a:pt x="23542" y="38640"/>
                  <a:pt x="23904" y="39331"/>
                  <a:pt x="23916" y="40072"/>
                </a:cubicBezTo>
                <a:cubicBezTo>
                  <a:pt x="23904" y="40904"/>
                  <a:pt x="23409" y="41773"/>
                  <a:pt x="22592" y="42051"/>
                </a:cubicBezTo>
                <a:cubicBezTo>
                  <a:pt x="22423" y="42108"/>
                  <a:pt x="22250" y="42134"/>
                  <a:pt x="22076" y="42134"/>
                </a:cubicBezTo>
                <a:cubicBezTo>
                  <a:pt x="21426" y="42134"/>
                  <a:pt x="20777" y="41764"/>
                  <a:pt x="20396" y="41250"/>
                </a:cubicBezTo>
                <a:cubicBezTo>
                  <a:pt x="19880" y="40554"/>
                  <a:pt x="19826" y="39592"/>
                  <a:pt x="20250" y="38838"/>
                </a:cubicBezTo>
                <a:cubicBezTo>
                  <a:pt x="20589" y="38236"/>
                  <a:pt x="21178" y="37864"/>
                  <a:pt x="21832" y="37864"/>
                </a:cubicBezTo>
                <a:close/>
                <a:moveTo>
                  <a:pt x="9082" y="35467"/>
                </a:moveTo>
                <a:cubicBezTo>
                  <a:pt x="9373" y="35467"/>
                  <a:pt x="9666" y="35496"/>
                  <a:pt x="9958" y="35555"/>
                </a:cubicBezTo>
                <a:cubicBezTo>
                  <a:pt x="12071" y="35982"/>
                  <a:pt x="13583" y="37925"/>
                  <a:pt x="13604" y="40057"/>
                </a:cubicBezTo>
                <a:cubicBezTo>
                  <a:pt x="13587" y="41944"/>
                  <a:pt x="12445" y="43703"/>
                  <a:pt x="10645" y="44354"/>
                </a:cubicBezTo>
                <a:cubicBezTo>
                  <a:pt x="10166" y="44527"/>
                  <a:pt x="9668" y="44609"/>
                  <a:pt x="9173" y="44609"/>
                </a:cubicBezTo>
                <a:cubicBezTo>
                  <a:pt x="7821" y="44609"/>
                  <a:pt x="6493" y="43992"/>
                  <a:pt x="5624" y="42914"/>
                </a:cubicBezTo>
                <a:cubicBezTo>
                  <a:pt x="4434" y="41435"/>
                  <a:pt x="4267" y="39323"/>
                  <a:pt x="5221" y="37680"/>
                </a:cubicBezTo>
                <a:cubicBezTo>
                  <a:pt x="6025" y="36295"/>
                  <a:pt x="7520" y="35467"/>
                  <a:pt x="9082" y="35467"/>
                </a:cubicBezTo>
                <a:close/>
                <a:moveTo>
                  <a:pt x="53703" y="48944"/>
                </a:moveTo>
                <a:cubicBezTo>
                  <a:pt x="53854" y="48944"/>
                  <a:pt x="54009" y="48963"/>
                  <a:pt x="54165" y="49005"/>
                </a:cubicBezTo>
                <a:cubicBezTo>
                  <a:pt x="55124" y="49256"/>
                  <a:pt x="55755" y="50161"/>
                  <a:pt x="55768" y="51133"/>
                </a:cubicBezTo>
                <a:cubicBezTo>
                  <a:pt x="55757" y="51964"/>
                  <a:pt x="55256" y="52809"/>
                  <a:pt x="54447" y="53084"/>
                </a:cubicBezTo>
                <a:cubicBezTo>
                  <a:pt x="54270" y="53145"/>
                  <a:pt x="54088" y="53173"/>
                  <a:pt x="53907" y="53173"/>
                </a:cubicBezTo>
                <a:cubicBezTo>
                  <a:pt x="53264" y="53173"/>
                  <a:pt x="52632" y="52817"/>
                  <a:pt x="52247" y="52304"/>
                </a:cubicBezTo>
                <a:cubicBezTo>
                  <a:pt x="51733" y="51616"/>
                  <a:pt x="51675" y="50633"/>
                  <a:pt x="52113" y="49894"/>
                </a:cubicBezTo>
                <a:cubicBezTo>
                  <a:pt x="52460" y="49307"/>
                  <a:pt x="53051" y="48944"/>
                  <a:pt x="53703" y="48944"/>
                </a:cubicBezTo>
                <a:close/>
                <a:moveTo>
                  <a:pt x="40785" y="47938"/>
                </a:moveTo>
                <a:cubicBezTo>
                  <a:pt x="40969" y="47938"/>
                  <a:pt x="41155" y="47956"/>
                  <a:pt x="41340" y="47993"/>
                </a:cubicBezTo>
                <a:cubicBezTo>
                  <a:pt x="42751" y="48277"/>
                  <a:pt x="43750" y="49572"/>
                  <a:pt x="43770" y="50990"/>
                </a:cubicBezTo>
                <a:cubicBezTo>
                  <a:pt x="43752" y="52226"/>
                  <a:pt x="43036" y="53390"/>
                  <a:pt x="41851" y="53826"/>
                </a:cubicBezTo>
                <a:cubicBezTo>
                  <a:pt x="41539" y="53941"/>
                  <a:pt x="41214" y="53996"/>
                  <a:pt x="40892" y="53996"/>
                </a:cubicBezTo>
                <a:cubicBezTo>
                  <a:pt x="39993" y="53996"/>
                  <a:pt x="39110" y="53571"/>
                  <a:pt x="38540" y="52849"/>
                </a:cubicBezTo>
                <a:cubicBezTo>
                  <a:pt x="37768" y="51874"/>
                  <a:pt x="37657" y="50496"/>
                  <a:pt x="38269" y="49412"/>
                </a:cubicBezTo>
                <a:cubicBezTo>
                  <a:pt x="38784" y="48497"/>
                  <a:pt x="39759" y="47938"/>
                  <a:pt x="40785" y="47938"/>
                </a:cubicBezTo>
                <a:close/>
                <a:moveTo>
                  <a:pt x="27859" y="45338"/>
                </a:moveTo>
                <a:cubicBezTo>
                  <a:pt x="28287" y="45338"/>
                  <a:pt x="28721" y="45391"/>
                  <a:pt x="29152" y="45502"/>
                </a:cubicBezTo>
                <a:cubicBezTo>
                  <a:pt x="31666" y="46146"/>
                  <a:pt x="33403" y="48471"/>
                  <a:pt x="33423" y="51044"/>
                </a:cubicBezTo>
                <a:cubicBezTo>
                  <a:pt x="33405" y="53342"/>
                  <a:pt x="31979" y="55522"/>
                  <a:pt x="29788" y="56307"/>
                </a:cubicBezTo>
                <a:cubicBezTo>
                  <a:pt x="29233" y="56506"/>
                  <a:pt x="28658" y="56600"/>
                  <a:pt x="28086" y="56600"/>
                </a:cubicBezTo>
                <a:cubicBezTo>
                  <a:pt x="27239" y="56600"/>
                  <a:pt x="26399" y="56394"/>
                  <a:pt x="25638" y="56019"/>
                </a:cubicBezTo>
                <a:cubicBezTo>
                  <a:pt x="25606" y="55968"/>
                  <a:pt x="25530" y="55938"/>
                  <a:pt x="25466" y="55929"/>
                </a:cubicBezTo>
                <a:lnTo>
                  <a:pt x="25463" y="55929"/>
                </a:lnTo>
                <a:cubicBezTo>
                  <a:pt x="24771" y="55560"/>
                  <a:pt x="24153" y="55049"/>
                  <a:pt x="23663" y="54425"/>
                </a:cubicBezTo>
                <a:cubicBezTo>
                  <a:pt x="22224" y="52593"/>
                  <a:pt x="22059" y="49967"/>
                  <a:pt x="23260" y="47971"/>
                </a:cubicBezTo>
                <a:cubicBezTo>
                  <a:pt x="24248" y="46332"/>
                  <a:pt x="26003" y="45338"/>
                  <a:pt x="27859" y="45338"/>
                </a:cubicBezTo>
                <a:close/>
                <a:moveTo>
                  <a:pt x="21586" y="59740"/>
                </a:moveTo>
                <a:cubicBezTo>
                  <a:pt x="21737" y="59740"/>
                  <a:pt x="21890" y="59759"/>
                  <a:pt x="22045" y="59799"/>
                </a:cubicBezTo>
                <a:cubicBezTo>
                  <a:pt x="23006" y="60051"/>
                  <a:pt x="23634" y="60957"/>
                  <a:pt x="23647" y="61928"/>
                </a:cubicBezTo>
                <a:cubicBezTo>
                  <a:pt x="23637" y="62759"/>
                  <a:pt x="23135" y="63603"/>
                  <a:pt x="22325" y="63879"/>
                </a:cubicBezTo>
                <a:cubicBezTo>
                  <a:pt x="22148" y="63939"/>
                  <a:pt x="21966" y="63967"/>
                  <a:pt x="21786" y="63967"/>
                </a:cubicBezTo>
                <a:cubicBezTo>
                  <a:pt x="21143" y="63967"/>
                  <a:pt x="20512" y="63613"/>
                  <a:pt x="20127" y="63098"/>
                </a:cubicBezTo>
                <a:cubicBezTo>
                  <a:pt x="19613" y="62411"/>
                  <a:pt x="19555" y="61429"/>
                  <a:pt x="19994" y="60688"/>
                </a:cubicBezTo>
                <a:cubicBezTo>
                  <a:pt x="20342" y="60102"/>
                  <a:pt x="20934" y="59740"/>
                  <a:pt x="21586" y="59740"/>
                </a:cubicBezTo>
                <a:close/>
                <a:moveTo>
                  <a:pt x="47149" y="59982"/>
                </a:moveTo>
                <a:cubicBezTo>
                  <a:pt x="47308" y="59982"/>
                  <a:pt x="47471" y="60004"/>
                  <a:pt x="47636" y="60050"/>
                </a:cubicBezTo>
                <a:cubicBezTo>
                  <a:pt x="48592" y="60318"/>
                  <a:pt x="49225" y="61216"/>
                  <a:pt x="49237" y="62195"/>
                </a:cubicBezTo>
                <a:cubicBezTo>
                  <a:pt x="49227" y="63027"/>
                  <a:pt x="48733" y="63901"/>
                  <a:pt x="47915" y="64183"/>
                </a:cubicBezTo>
                <a:cubicBezTo>
                  <a:pt x="47749" y="64240"/>
                  <a:pt x="47578" y="64267"/>
                  <a:pt x="47406" y="64267"/>
                </a:cubicBezTo>
                <a:cubicBezTo>
                  <a:pt x="46744" y="64267"/>
                  <a:pt x="46078" y="63875"/>
                  <a:pt x="45701" y="63350"/>
                </a:cubicBezTo>
                <a:cubicBezTo>
                  <a:pt x="45203" y="62653"/>
                  <a:pt x="45152" y="61705"/>
                  <a:pt x="45571" y="60959"/>
                </a:cubicBezTo>
                <a:cubicBezTo>
                  <a:pt x="45724" y="60687"/>
                  <a:pt x="45926" y="60462"/>
                  <a:pt x="46160" y="60296"/>
                </a:cubicBezTo>
                <a:cubicBezTo>
                  <a:pt x="46264" y="60273"/>
                  <a:pt x="46366" y="60219"/>
                  <a:pt x="46412" y="60150"/>
                </a:cubicBezTo>
                <a:cubicBezTo>
                  <a:pt x="46639" y="60041"/>
                  <a:pt x="46889" y="59982"/>
                  <a:pt x="47149" y="59982"/>
                </a:cubicBezTo>
                <a:close/>
                <a:moveTo>
                  <a:pt x="9087" y="58624"/>
                </a:moveTo>
                <a:cubicBezTo>
                  <a:pt x="9259" y="58624"/>
                  <a:pt x="9432" y="58641"/>
                  <a:pt x="9604" y="58676"/>
                </a:cubicBezTo>
                <a:cubicBezTo>
                  <a:pt x="10919" y="58940"/>
                  <a:pt x="11853" y="60152"/>
                  <a:pt x="11871" y="61474"/>
                </a:cubicBezTo>
                <a:cubicBezTo>
                  <a:pt x="11855" y="62625"/>
                  <a:pt x="11190" y="63714"/>
                  <a:pt x="10084" y="64120"/>
                </a:cubicBezTo>
                <a:cubicBezTo>
                  <a:pt x="9792" y="64227"/>
                  <a:pt x="9490" y="64278"/>
                  <a:pt x="9191" y="64278"/>
                </a:cubicBezTo>
                <a:cubicBezTo>
                  <a:pt x="8352" y="64278"/>
                  <a:pt x="7530" y="63881"/>
                  <a:pt x="6998" y="63209"/>
                </a:cubicBezTo>
                <a:cubicBezTo>
                  <a:pt x="6276" y="62296"/>
                  <a:pt x="6175" y="61009"/>
                  <a:pt x="6745" y="59995"/>
                </a:cubicBezTo>
                <a:cubicBezTo>
                  <a:pt x="7225" y="59143"/>
                  <a:pt x="8133" y="58624"/>
                  <a:pt x="9087" y="58624"/>
                </a:cubicBezTo>
                <a:close/>
                <a:moveTo>
                  <a:pt x="28519" y="1"/>
                </a:moveTo>
                <a:cubicBezTo>
                  <a:pt x="26641" y="1"/>
                  <a:pt x="24779" y="817"/>
                  <a:pt x="23554" y="2277"/>
                </a:cubicBezTo>
                <a:cubicBezTo>
                  <a:pt x="21890" y="4261"/>
                  <a:pt x="21684" y="7168"/>
                  <a:pt x="23064" y="9360"/>
                </a:cubicBezTo>
                <a:cubicBezTo>
                  <a:pt x="23638" y="10270"/>
                  <a:pt x="24429" y="10980"/>
                  <a:pt x="25341" y="11461"/>
                </a:cubicBezTo>
                <a:cubicBezTo>
                  <a:pt x="24567" y="12758"/>
                  <a:pt x="23794" y="14056"/>
                  <a:pt x="23020" y="15352"/>
                </a:cubicBezTo>
                <a:cubicBezTo>
                  <a:pt x="22969" y="15438"/>
                  <a:pt x="22918" y="15524"/>
                  <a:pt x="22867" y="15609"/>
                </a:cubicBezTo>
                <a:cubicBezTo>
                  <a:pt x="22826" y="15591"/>
                  <a:pt x="22782" y="15573"/>
                  <a:pt x="22737" y="15559"/>
                </a:cubicBezTo>
                <a:cubicBezTo>
                  <a:pt x="22465" y="15463"/>
                  <a:pt x="22178" y="15417"/>
                  <a:pt x="21891" y="15417"/>
                </a:cubicBezTo>
                <a:cubicBezTo>
                  <a:pt x="21123" y="15417"/>
                  <a:pt x="20350" y="15747"/>
                  <a:pt x="19848" y="16333"/>
                </a:cubicBezTo>
                <a:cubicBezTo>
                  <a:pt x="19520" y="16715"/>
                  <a:pt x="19325" y="17177"/>
                  <a:pt x="19272" y="17654"/>
                </a:cubicBezTo>
                <a:lnTo>
                  <a:pt x="16808" y="17654"/>
                </a:lnTo>
                <a:cubicBezTo>
                  <a:pt x="16712" y="14576"/>
                  <a:pt x="14743" y="11825"/>
                  <a:pt x="11822" y="10785"/>
                </a:cubicBezTo>
                <a:cubicBezTo>
                  <a:pt x="11004" y="10494"/>
                  <a:pt x="10149" y="10354"/>
                  <a:pt x="9298" y="10354"/>
                </a:cubicBezTo>
                <a:cubicBezTo>
                  <a:pt x="7040" y="10354"/>
                  <a:pt x="4803" y="11338"/>
                  <a:pt x="3328" y="13101"/>
                </a:cubicBezTo>
                <a:cubicBezTo>
                  <a:pt x="1296" y="15530"/>
                  <a:pt x="1003" y="19049"/>
                  <a:pt x="2639" y="21766"/>
                </a:cubicBezTo>
                <a:cubicBezTo>
                  <a:pt x="3290" y="22847"/>
                  <a:pt x="4193" y="23711"/>
                  <a:pt x="5241" y="24323"/>
                </a:cubicBezTo>
                <a:lnTo>
                  <a:pt x="3751" y="26557"/>
                </a:lnTo>
                <a:lnTo>
                  <a:pt x="3682" y="26659"/>
                </a:lnTo>
                <a:cubicBezTo>
                  <a:pt x="3664" y="26653"/>
                  <a:pt x="3645" y="26648"/>
                  <a:pt x="3628" y="26641"/>
                </a:cubicBezTo>
                <a:cubicBezTo>
                  <a:pt x="3392" y="26572"/>
                  <a:pt x="3144" y="26539"/>
                  <a:pt x="2894" y="26539"/>
                </a:cubicBezTo>
                <a:cubicBezTo>
                  <a:pt x="2095" y="26539"/>
                  <a:pt x="1276" y="26879"/>
                  <a:pt x="764" y="27477"/>
                </a:cubicBezTo>
                <a:cubicBezTo>
                  <a:pt x="97" y="28255"/>
                  <a:pt x="0" y="29412"/>
                  <a:pt x="577" y="30270"/>
                </a:cubicBezTo>
                <a:cubicBezTo>
                  <a:pt x="1046" y="30968"/>
                  <a:pt x="1816" y="31318"/>
                  <a:pt x="2620" y="31318"/>
                </a:cubicBezTo>
                <a:cubicBezTo>
                  <a:pt x="2823" y="31318"/>
                  <a:pt x="3028" y="31296"/>
                  <a:pt x="3231" y="31251"/>
                </a:cubicBezTo>
                <a:cubicBezTo>
                  <a:pt x="3338" y="31226"/>
                  <a:pt x="3442" y="31197"/>
                  <a:pt x="3544" y="31163"/>
                </a:cubicBezTo>
                <a:cubicBezTo>
                  <a:pt x="4415" y="32545"/>
                  <a:pt x="5286" y="33929"/>
                  <a:pt x="6157" y="35311"/>
                </a:cubicBezTo>
                <a:lnTo>
                  <a:pt x="6451" y="35781"/>
                </a:lnTo>
                <a:cubicBezTo>
                  <a:pt x="5985" y="36061"/>
                  <a:pt x="5561" y="36415"/>
                  <a:pt x="5202" y="36840"/>
                </a:cubicBezTo>
                <a:cubicBezTo>
                  <a:pt x="3829" y="38454"/>
                  <a:pt x="3632" y="40825"/>
                  <a:pt x="4726" y="42640"/>
                </a:cubicBezTo>
                <a:cubicBezTo>
                  <a:pt x="5650" y="44176"/>
                  <a:pt x="7341" y="45054"/>
                  <a:pt x="9089" y="45054"/>
                </a:cubicBezTo>
                <a:cubicBezTo>
                  <a:pt x="9416" y="45054"/>
                  <a:pt x="9746" y="45023"/>
                  <a:pt x="10072" y="44960"/>
                </a:cubicBezTo>
                <a:cubicBezTo>
                  <a:pt x="12362" y="44516"/>
                  <a:pt x="14087" y="42510"/>
                  <a:pt x="14191" y="40194"/>
                </a:cubicBezTo>
                <a:lnTo>
                  <a:pt x="19395" y="40194"/>
                </a:lnTo>
                <a:cubicBezTo>
                  <a:pt x="19416" y="40593"/>
                  <a:pt x="19538" y="40988"/>
                  <a:pt x="19769" y="41333"/>
                </a:cubicBezTo>
                <a:cubicBezTo>
                  <a:pt x="20237" y="42031"/>
                  <a:pt x="21011" y="42385"/>
                  <a:pt x="21816" y="42385"/>
                </a:cubicBezTo>
                <a:cubicBezTo>
                  <a:pt x="22019" y="42385"/>
                  <a:pt x="22223" y="42363"/>
                  <a:pt x="22426" y="42318"/>
                </a:cubicBezTo>
                <a:cubicBezTo>
                  <a:pt x="22633" y="42273"/>
                  <a:pt x="22833" y="42204"/>
                  <a:pt x="23022" y="42117"/>
                </a:cubicBezTo>
                <a:cubicBezTo>
                  <a:pt x="23645" y="43162"/>
                  <a:pt x="24265" y="44207"/>
                  <a:pt x="24887" y="45252"/>
                </a:cubicBezTo>
                <a:cubicBezTo>
                  <a:pt x="24980" y="45406"/>
                  <a:pt x="25072" y="45560"/>
                  <a:pt x="25163" y="45715"/>
                </a:cubicBezTo>
                <a:cubicBezTo>
                  <a:pt x="25170" y="45724"/>
                  <a:pt x="25177" y="45734"/>
                  <a:pt x="25188" y="45741"/>
                </a:cubicBezTo>
                <a:cubicBezTo>
                  <a:pt x="24447" y="46113"/>
                  <a:pt x="23778" y="46629"/>
                  <a:pt x="23240" y="47276"/>
                </a:cubicBezTo>
                <a:cubicBezTo>
                  <a:pt x="21622" y="49214"/>
                  <a:pt x="21430" y="52058"/>
                  <a:pt x="22802" y="54183"/>
                </a:cubicBezTo>
                <a:cubicBezTo>
                  <a:pt x="23369" y="55061"/>
                  <a:pt x="24144" y="55741"/>
                  <a:pt x="25032" y="56199"/>
                </a:cubicBezTo>
                <a:cubicBezTo>
                  <a:pt x="24376" y="57307"/>
                  <a:pt x="23722" y="58416"/>
                  <a:pt x="23067" y="59525"/>
                </a:cubicBezTo>
                <a:cubicBezTo>
                  <a:pt x="23029" y="59585"/>
                  <a:pt x="22995" y="59648"/>
                  <a:pt x="22957" y="59709"/>
                </a:cubicBezTo>
                <a:cubicBezTo>
                  <a:pt x="22828" y="59643"/>
                  <a:pt x="22693" y="59586"/>
                  <a:pt x="22551" y="59545"/>
                </a:cubicBezTo>
                <a:cubicBezTo>
                  <a:pt x="22303" y="59471"/>
                  <a:pt x="22045" y="59435"/>
                  <a:pt x="21788" y="59435"/>
                </a:cubicBezTo>
                <a:cubicBezTo>
                  <a:pt x="20997" y="59435"/>
                  <a:pt x="20207" y="59774"/>
                  <a:pt x="19687" y="60380"/>
                </a:cubicBezTo>
                <a:cubicBezTo>
                  <a:pt x="19369" y="60751"/>
                  <a:pt x="19185" y="61206"/>
                  <a:pt x="19138" y="61673"/>
                </a:cubicBezTo>
                <a:lnTo>
                  <a:pt x="12450" y="61673"/>
                </a:lnTo>
                <a:cubicBezTo>
                  <a:pt x="12457" y="61591"/>
                  <a:pt x="12462" y="61511"/>
                  <a:pt x="12463" y="61429"/>
                </a:cubicBezTo>
                <a:cubicBezTo>
                  <a:pt x="12444" y="60066"/>
                  <a:pt x="11604" y="58843"/>
                  <a:pt x="10309" y="58385"/>
                </a:cubicBezTo>
                <a:cubicBezTo>
                  <a:pt x="9947" y="58257"/>
                  <a:pt x="9570" y="58196"/>
                  <a:pt x="9195" y="58196"/>
                </a:cubicBezTo>
                <a:cubicBezTo>
                  <a:pt x="8206" y="58196"/>
                  <a:pt x="7226" y="58622"/>
                  <a:pt x="6571" y="59386"/>
                </a:cubicBezTo>
                <a:cubicBezTo>
                  <a:pt x="5677" y="60430"/>
                  <a:pt x="5541" y="61958"/>
                  <a:pt x="6247" y="63137"/>
                </a:cubicBezTo>
                <a:cubicBezTo>
                  <a:pt x="6848" y="64141"/>
                  <a:pt x="7954" y="64702"/>
                  <a:pt x="9093" y="64702"/>
                </a:cubicBezTo>
                <a:cubicBezTo>
                  <a:pt x="9302" y="64702"/>
                  <a:pt x="9513" y="64683"/>
                  <a:pt x="9721" y="64644"/>
                </a:cubicBezTo>
                <a:cubicBezTo>
                  <a:pt x="11066" y="64395"/>
                  <a:pt x="12130" y="63337"/>
                  <a:pt x="12397" y="62029"/>
                </a:cubicBezTo>
                <a:lnTo>
                  <a:pt x="19129" y="62029"/>
                </a:lnTo>
                <a:cubicBezTo>
                  <a:pt x="19149" y="62427"/>
                  <a:pt x="19267" y="62822"/>
                  <a:pt x="19492" y="63170"/>
                </a:cubicBezTo>
                <a:cubicBezTo>
                  <a:pt x="19955" y="63894"/>
                  <a:pt x="20758" y="64262"/>
                  <a:pt x="21584" y="64262"/>
                </a:cubicBezTo>
                <a:cubicBezTo>
                  <a:pt x="21781" y="64262"/>
                  <a:pt x="21981" y="64241"/>
                  <a:pt x="22177" y="64199"/>
                </a:cubicBezTo>
                <a:cubicBezTo>
                  <a:pt x="23339" y="63946"/>
                  <a:pt x="24216" y="62977"/>
                  <a:pt x="24233" y="61772"/>
                </a:cubicBezTo>
                <a:cubicBezTo>
                  <a:pt x="24223" y="61068"/>
                  <a:pt x="23894" y="60415"/>
                  <a:pt x="23370" y="59980"/>
                </a:cubicBezTo>
                <a:cubicBezTo>
                  <a:pt x="24032" y="58861"/>
                  <a:pt x="24692" y="57744"/>
                  <a:pt x="25354" y="56624"/>
                </a:cubicBezTo>
                <a:cubicBezTo>
                  <a:pt x="25397" y="56552"/>
                  <a:pt x="25441" y="56477"/>
                  <a:pt x="25483" y="56405"/>
                </a:cubicBezTo>
                <a:cubicBezTo>
                  <a:pt x="26227" y="56715"/>
                  <a:pt x="27034" y="56876"/>
                  <a:pt x="27853" y="56876"/>
                </a:cubicBezTo>
                <a:cubicBezTo>
                  <a:pt x="28288" y="56876"/>
                  <a:pt x="28726" y="56831"/>
                  <a:pt x="29160" y="56738"/>
                </a:cubicBezTo>
                <a:cubicBezTo>
                  <a:pt x="31846" y="56161"/>
                  <a:pt x="33858" y="53883"/>
                  <a:pt x="34000" y="51146"/>
                </a:cubicBezTo>
                <a:lnTo>
                  <a:pt x="37301" y="51146"/>
                </a:lnTo>
                <a:cubicBezTo>
                  <a:pt x="37323" y="51702"/>
                  <a:pt x="37478" y="52257"/>
                  <a:pt x="37774" y="52753"/>
                </a:cubicBezTo>
                <a:cubicBezTo>
                  <a:pt x="38411" y="53816"/>
                  <a:pt x="39585" y="54413"/>
                  <a:pt x="40792" y="54413"/>
                </a:cubicBezTo>
                <a:cubicBezTo>
                  <a:pt x="41013" y="54413"/>
                  <a:pt x="41236" y="54393"/>
                  <a:pt x="41457" y="54352"/>
                </a:cubicBezTo>
                <a:cubicBezTo>
                  <a:pt x="41737" y="54301"/>
                  <a:pt x="42006" y="54216"/>
                  <a:pt x="42262" y="54101"/>
                </a:cubicBezTo>
                <a:cubicBezTo>
                  <a:pt x="43316" y="55884"/>
                  <a:pt x="44372" y="57668"/>
                  <a:pt x="45426" y="59451"/>
                </a:cubicBezTo>
                <a:lnTo>
                  <a:pt x="45852" y="60172"/>
                </a:lnTo>
                <a:cubicBezTo>
                  <a:pt x="45638" y="60308"/>
                  <a:pt x="45444" y="60470"/>
                  <a:pt x="45282" y="60661"/>
                </a:cubicBezTo>
                <a:cubicBezTo>
                  <a:pt x="44616" y="61438"/>
                  <a:pt x="44519" y="62595"/>
                  <a:pt x="45095" y="63453"/>
                </a:cubicBezTo>
                <a:cubicBezTo>
                  <a:pt x="45563" y="64149"/>
                  <a:pt x="46331" y="64498"/>
                  <a:pt x="47132" y="64498"/>
                </a:cubicBezTo>
                <a:cubicBezTo>
                  <a:pt x="47337" y="64498"/>
                  <a:pt x="47543" y="64475"/>
                  <a:pt x="47747" y="64430"/>
                </a:cubicBezTo>
                <a:cubicBezTo>
                  <a:pt x="48903" y="64173"/>
                  <a:pt x="49805" y="63254"/>
                  <a:pt x="49823" y="62036"/>
                </a:cubicBezTo>
                <a:cubicBezTo>
                  <a:pt x="49809" y="61015"/>
                  <a:pt x="49128" y="60114"/>
                  <a:pt x="48146" y="59825"/>
                </a:cubicBezTo>
                <a:cubicBezTo>
                  <a:pt x="47911" y="59757"/>
                  <a:pt x="47664" y="59723"/>
                  <a:pt x="47414" y="59723"/>
                </a:cubicBezTo>
                <a:cubicBezTo>
                  <a:pt x="47062" y="59723"/>
                  <a:pt x="46706" y="59789"/>
                  <a:pt x="46375" y="59914"/>
                </a:cubicBezTo>
                <a:cubicBezTo>
                  <a:pt x="45301" y="58100"/>
                  <a:pt x="44229" y="56286"/>
                  <a:pt x="43154" y="54471"/>
                </a:cubicBezTo>
                <a:cubicBezTo>
                  <a:pt x="43025" y="54254"/>
                  <a:pt x="42898" y="54038"/>
                  <a:pt x="42769" y="53819"/>
                </a:cubicBezTo>
                <a:cubicBezTo>
                  <a:pt x="43668" y="53223"/>
                  <a:pt x="44278" y="52235"/>
                  <a:pt x="44354" y="51123"/>
                </a:cubicBezTo>
                <a:cubicBezTo>
                  <a:pt x="46403" y="51148"/>
                  <a:pt x="48452" y="51172"/>
                  <a:pt x="50500" y="51197"/>
                </a:cubicBezTo>
                <a:cubicBezTo>
                  <a:pt x="50751" y="51199"/>
                  <a:pt x="50998" y="51203"/>
                  <a:pt x="51249" y="51206"/>
                </a:cubicBezTo>
                <a:cubicBezTo>
                  <a:pt x="51264" y="51612"/>
                  <a:pt x="51384" y="52017"/>
                  <a:pt x="51611" y="52373"/>
                </a:cubicBezTo>
                <a:cubicBezTo>
                  <a:pt x="52074" y="53096"/>
                  <a:pt x="52874" y="53465"/>
                  <a:pt x="53699" y="53465"/>
                </a:cubicBezTo>
                <a:cubicBezTo>
                  <a:pt x="53897" y="53465"/>
                  <a:pt x="54098" y="53443"/>
                  <a:pt x="54295" y="53400"/>
                </a:cubicBezTo>
                <a:cubicBezTo>
                  <a:pt x="55457" y="53147"/>
                  <a:pt x="56335" y="52180"/>
                  <a:pt x="56351" y="50975"/>
                </a:cubicBezTo>
                <a:cubicBezTo>
                  <a:pt x="56337" y="49954"/>
                  <a:pt x="55653" y="49038"/>
                  <a:pt x="54669" y="48747"/>
                </a:cubicBezTo>
                <a:cubicBezTo>
                  <a:pt x="54422" y="48673"/>
                  <a:pt x="54165" y="48637"/>
                  <a:pt x="53908" y="48637"/>
                </a:cubicBezTo>
                <a:cubicBezTo>
                  <a:pt x="53117" y="48637"/>
                  <a:pt x="52325" y="48976"/>
                  <a:pt x="51805" y="49581"/>
                </a:cubicBezTo>
                <a:cubicBezTo>
                  <a:pt x="51484" y="49958"/>
                  <a:pt x="51299" y="50419"/>
                  <a:pt x="51255" y="50893"/>
                </a:cubicBezTo>
                <a:cubicBezTo>
                  <a:pt x="49203" y="50869"/>
                  <a:pt x="47151" y="50844"/>
                  <a:pt x="45097" y="50820"/>
                </a:cubicBezTo>
                <a:cubicBezTo>
                  <a:pt x="44851" y="50817"/>
                  <a:pt x="44603" y="50813"/>
                  <a:pt x="44356" y="50812"/>
                </a:cubicBezTo>
                <a:cubicBezTo>
                  <a:pt x="44287" y="49419"/>
                  <a:pt x="43406" y="48185"/>
                  <a:pt x="42072" y="47713"/>
                </a:cubicBezTo>
                <a:cubicBezTo>
                  <a:pt x="41690" y="47578"/>
                  <a:pt x="41290" y="47513"/>
                  <a:pt x="40892" y="47513"/>
                </a:cubicBezTo>
                <a:cubicBezTo>
                  <a:pt x="39846" y="47513"/>
                  <a:pt x="38809" y="47963"/>
                  <a:pt x="38116" y="48774"/>
                </a:cubicBezTo>
                <a:cubicBezTo>
                  <a:pt x="37626" y="49348"/>
                  <a:pt x="37350" y="50057"/>
                  <a:pt x="37302" y="50784"/>
                </a:cubicBezTo>
                <a:lnTo>
                  <a:pt x="34005" y="50784"/>
                </a:lnTo>
                <a:cubicBezTo>
                  <a:pt x="33940" y="48308"/>
                  <a:pt x="32298" y="46085"/>
                  <a:pt x="29924" y="45333"/>
                </a:cubicBezTo>
                <a:cubicBezTo>
                  <a:pt x="29325" y="45142"/>
                  <a:pt x="28703" y="45051"/>
                  <a:pt x="28081" y="45051"/>
                </a:cubicBezTo>
                <a:cubicBezTo>
                  <a:pt x="27272" y="45051"/>
                  <a:pt x="26464" y="45207"/>
                  <a:pt x="25712" y="45503"/>
                </a:cubicBezTo>
                <a:cubicBezTo>
                  <a:pt x="25073" y="44431"/>
                  <a:pt x="24436" y="43359"/>
                  <a:pt x="23797" y="42288"/>
                </a:cubicBezTo>
                <a:cubicBezTo>
                  <a:pt x="23705" y="42133"/>
                  <a:pt x="23614" y="41980"/>
                  <a:pt x="23522" y="41825"/>
                </a:cubicBezTo>
                <a:cubicBezTo>
                  <a:pt x="23520" y="41824"/>
                  <a:pt x="23518" y="41821"/>
                  <a:pt x="23517" y="41819"/>
                </a:cubicBezTo>
                <a:cubicBezTo>
                  <a:pt x="24104" y="41376"/>
                  <a:pt x="24487" y="40705"/>
                  <a:pt x="24499" y="39914"/>
                </a:cubicBezTo>
                <a:cubicBezTo>
                  <a:pt x="24487" y="39138"/>
                  <a:pt x="24091" y="38428"/>
                  <a:pt x="23471" y="38006"/>
                </a:cubicBezTo>
                <a:cubicBezTo>
                  <a:pt x="24387" y="36555"/>
                  <a:pt x="25304" y="35103"/>
                  <a:pt x="26220" y="33652"/>
                </a:cubicBezTo>
                <a:cubicBezTo>
                  <a:pt x="26313" y="33505"/>
                  <a:pt x="26406" y="33358"/>
                  <a:pt x="26499" y="33209"/>
                </a:cubicBezTo>
                <a:cubicBezTo>
                  <a:pt x="27007" y="33393"/>
                  <a:pt x="27549" y="33489"/>
                  <a:pt x="28096" y="33489"/>
                </a:cubicBezTo>
                <a:cubicBezTo>
                  <a:pt x="28397" y="33489"/>
                  <a:pt x="28699" y="33460"/>
                  <a:pt x="28999" y="33400"/>
                </a:cubicBezTo>
                <a:cubicBezTo>
                  <a:pt x="31015" y="32999"/>
                  <a:pt x="32547" y="31253"/>
                  <a:pt x="32669" y="29215"/>
                </a:cubicBezTo>
                <a:cubicBezTo>
                  <a:pt x="34376" y="29154"/>
                  <a:pt x="36086" y="29092"/>
                  <a:pt x="37794" y="29033"/>
                </a:cubicBezTo>
                <a:cubicBezTo>
                  <a:pt x="37972" y="29027"/>
                  <a:pt x="38147" y="29020"/>
                  <a:pt x="38324" y="29014"/>
                </a:cubicBezTo>
                <a:cubicBezTo>
                  <a:pt x="38349" y="29380"/>
                  <a:pt x="38458" y="29744"/>
                  <a:pt x="38656" y="30073"/>
                </a:cubicBezTo>
                <a:cubicBezTo>
                  <a:pt x="39107" y="30829"/>
                  <a:pt x="39941" y="31233"/>
                  <a:pt x="40795" y="31233"/>
                </a:cubicBezTo>
                <a:cubicBezTo>
                  <a:pt x="40966" y="31233"/>
                  <a:pt x="41138" y="31216"/>
                  <a:pt x="41307" y="31184"/>
                </a:cubicBezTo>
                <a:cubicBezTo>
                  <a:pt x="42476" y="30958"/>
                  <a:pt x="43410" y="29978"/>
                  <a:pt x="43425" y="28763"/>
                </a:cubicBezTo>
                <a:cubicBezTo>
                  <a:pt x="43416" y="28001"/>
                  <a:pt x="43064" y="27307"/>
                  <a:pt x="42485" y="26862"/>
                </a:cubicBezTo>
                <a:cubicBezTo>
                  <a:pt x="42991" y="26054"/>
                  <a:pt x="43496" y="25245"/>
                  <a:pt x="44001" y="24436"/>
                </a:cubicBezTo>
                <a:cubicBezTo>
                  <a:pt x="44007" y="24427"/>
                  <a:pt x="44014" y="24416"/>
                  <a:pt x="44020" y="24407"/>
                </a:cubicBezTo>
                <a:cubicBezTo>
                  <a:pt x="45124" y="24970"/>
                  <a:pt x="46361" y="25271"/>
                  <a:pt x="47617" y="25271"/>
                </a:cubicBezTo>
                <a:cubicBezTo>
                  <a:pt x="48133" y="25271"/>
                  <a:pt x="48652" y="25220"/>
                  <a:pt x="49166" y="25116"/>
                </a:cubicBezTo>
                <a:cubicBezTo>
                  <a:pt x="52264" y="24491"/>
                  <a:pt x="54795" y="21985"/>
                  <a:pt x="55318" y="18849"/>
                </a:cubicBezTo>
                <a:cubicBezTo>
                  <a:pt x="55377" y="18491"/>
                  <a:pt x="55410" y="18130"/>
                  <a:pt x="55417" y="17766"/>
                </a:cubicBezTo>
                <a:lnTo>
                  <a:pt x="57777" y="17766"/>
                </a:lnTo>
                <a:cubicBezTo>
                  <a:pt x="57772" y="18215"/>
                  <a:pt x="57893" y="18665"/>
                  <a:pt x="58143" y="19056"/>
                </a:cubicBezTo>
                <a:cubicBezTo>
                  <a:pt x="58604" y="19781"/>
                  <a:pt x="59411" y="20152"/>
                  <a:pt x="60239" y="20152"/>
                </a:cubicBezTo>
                <a:cubicBezTo>
                  <a:pt x="60435" y="20152"/>
                  <a:pt x="60633" y="20131"/>
                  <a:pt x="60828" y="20089"/>
                </a:cubicBezTo>
                <a:cubicBezTo>
                  <a:pt x="61002" y="20052"/>
                  <a:pt x="61170" y="19997"/>
                  <a:pt x="61330" y="19927"/>
                </a:cubicBezTo>
                <a:cubicBezTo>
                  <a:pt x="62578" y="21964"/>
                  <a:pt x="63824" y="24002"/>
                  <a:pt x="65073" y="26039"/>
                </a:cubicBezTo>
                <a:cubicBezTo>
                  <a:pt x="65243" y="26317"/>
                  <a:pt x="65415" y="26597"/>
                  <a:pt x="65587" y="26877"/>
                </a:cubicBezTo>
                <a:cubicBezTo>
                  <a:pt x="65318" y="27027"/>
                  <a:pt x="65073" y="27223"/>
                  <a:pt x="64869" y="27460"/>
                </a:cubicBezTo>
                <a:cubicBezTo>
                  <a:pt x="64203" y="28240"/>
                  <a:pt x="64119" y="29388"/>
                  <a:pt x="64673" y="30248"/>
                </a:cubicBezTo>
                <a:cubicBezTo>
                  <a:pt x="65136" y="30971"/>
                  <a:pt x="65934" y="31339"/>
                  <a:pt x="66759" y="31339"/>
                </a:cubicBezTo>
                <a:cubicBezTo>
                  <a:pt x="66958" y="31339"/>
                  <a:pt x="67158" y="31317"/>
                  <a:pt x="67356" y="31274"/>
                </a:cubicBezTo>
                <a:cubicBezTo>
                  <a:pt x="68427" y="31042"/>
                  <a:pt x="69255" y="30206"/>
                  <a:pt x="69393" y="29132"/>
                </a:cubicBezTo>
                <a:cubicBezTo>
                  <a:pt x="71616" y="29182"/>
                  <a:pt x="73841" y="29232"/>
                  <a:pt x="76065" y="29280"/>
                </a:cubicBezTo>
                <a:cubicBezTo>
                  <a:pt x="76380" y="29286"/>
                  <a:pt x="76696" y="29294"/>
                  <a:pt x="77009" y="29300"/>
                </a:cubicBezTo>
                <a:cubicBezTo>
                  <a:pt x="77065" y="29587"/>
                  <a:pt x="77170" y="29864"/>
                  <a:pt x="77334" y="30117"/>
                </a:cubicBezTo>
                <a:cubicBezTo>
                  <a:pt x="77796" y="30841"/>
                  <a:pt x="78600" y="31211"/>
                  <a:pt x="79428" y="31211"/>
                </a:cubicBezTo>
                <a:cubicBezTo>
                  <a:pt x="79625" y="31211"/>
                  <a:pt x="79823" y="31190"/>
                  <a:pt x="80019" y="31148"/>
                </a:cubicBezTo>
                <a:cubicBezTo>
                  <a:pt x="81183" y="30896"/>
                  <a:pt x="82058" y="29922"/>
                  <a:pt x="82076" y="28718"/>
                </a:cubicBezTo>
                <a:cubicBezTo>
                  <a:pt x="82056" y="27698"/>
                  <a:pt x="81371" y="26784"/>
                  <a:pt x="80387" y="26490"/>
                </a:cubicBezTo>
                <a:cubicBezTo>
                  <a:pt x="80138" y="26416"/>
                  <a:pt x="79881" y="26380"/>
                  <a:pt x="79624" y="26380"/>
                </a:cubicBezTo>
                <a:cubicBezTo>
                  <a:pt x="78833" y="26380"/>
                  <a:pt x="78042" y="26719"/>
                  <a:pt x="77523" y="27325"/>
                </a:cubicBezTo>
                <a:cubicBezTo>
                  <a:pt x="77141" y="27771"/>
                  <a:pt x="76952" y="28342"/>
                  <a:pt x="76963" y="28907"/>
                </a:cubicBezTo>
                <a:cubicBezTo>
                  <a:pt x="74715" y="28858"/>
                  <a:pt x="72465" y="28807"/>
                  <a:pt x="70218" y="28758"/>
                </a:cubicBezTo>
                <a:cubicBezTo>
                  <a:pt x="69947" y="28752"/>
                  <a:pt x="69676" y="28748"/>
                  <a:pt x="69402" y="28742"/>
                </a:cubicBezTo>
                <a:cubicBezTo>
                  <a:pt x="69342" y="27767"/>
                  <a:pt x="68672" y="26906"/>
                  <a:pt x="67725" y="26627"/>
                </a:cubicBezTo>
                <a:cubicBezTo>
                  <a:pt x="67478" y="26554"/>
                  <a:pt x="67222" y="26519"/>
                  <a:pt x="66965" y="26519"/>
                </a:cubicBezTo>
                <a:cubicBezTo>
                  <a:pt x="66681" y="26519"/>
                  <a:pt x="66396" y="26562"/>
                  <a:pt x="66124" y="26646"/>
                </a:cubicBezTo>
                <a:cubicBezTo>
                  <a:pt x="64860" y="24581"/>
                  <a:pt x="63594" y="22517"/>
                  <a:pt x="62330" y="20450"/>
                </a:cubicBezTo>
                <a:cubicBezTo>
                  <a:pt x="62165" y="20181"/>
                  <a:pt x="61998" y="19912"/>
                  <a:pt x="61834" y="19641"/>
                </a:cubicBezTo>
                <a:cubicBezTo>
                  <a:pt x="62460" y="19189"/>
                  <a:pt x="62867" y="18476"/>
                  <a:pt x="62878" y="17659"/>
                </a:cubicBezTo>
                <a:cubicBezTo>
                  <a:pt x="62867" y="16894"/>
                  <a:pt x="62482" y="16192"/>
                  <a:pt x="61880" y="15764"/>
                </a:cubicBezTo>
                <a:cubicBezTo>
                  <a:pt x="63098" y="13582"/>
                  <a:pt x="64315" y="11402"/>
                  <a:pt x="65532" y="9219"/>
                </a:cubicBezTo>
                <a:cubicBezTo>
                  <a:pt x="65646" y="9018"/>
                  <a:pt x="65756" y="8816"/>
                  <a:pt x="65869" y="8617"/>
                </a:cubicBezTo>
                <a:cubicBezTo>
                  <a:pt x="66252" y="8835"/>
                  <a:pt x="66693" y="8945"/>
                  <a:pt x="67143" y="8945"/>
                </a:cubicBezTo>
                <a:cubicBezTo>
                  <a:pt x="67342" y="8945"/>
                  <a:pt x="67542" y="8924"/>
                  <a:pt x="67739" y="8881"/>
                </a:cubicBezTo>
                <a:cubicBezTo>
                  <a:pt x="68819" y="8647"/>
                  <a:pt x="69660" y="7810"/>
                  <a:pt x="69791" y="6725"/>
                </a:cubicBezTo>
                <a:lnTo>
                  <a:pt x="76568" y="6725"/>
                </a:lnTo>
                <a:cubicBezTo>
                  <a:pt x="76586" y="7129"/>
                  <a:pt x="76709" y="7529"/>
                  <a:pt x="76943" y="7880"/>
                </a:cubicBezTo>
                <a:cubicBezTo>
                  <a:pt x="77410" y="8573"/>
                  <a:pt x="78175" y="8916"/>
                  <a:pt x="78973" y="8916"/>
                </a:cubicBezTo>
                <a:cubicBezTo>
                  <a:pt x="79179" y="8916"/>
                  <a:pt x="79388" y="8893"/>
                  <a:pt x="79595" y="8847"/>
                </a:cubicBezTo>
                <a:cubicBezTo>
                  <a:pt x="80749" y="8589"/>
                  <a:pt x="81656" y="7684"/>
                  <a:pt x="81672" y="6463"/>
                </a:cubicBezTo>
                <a:cubicBezTo>
                  <a:pt x="81658" y="5441"/>
                  <a:pt x="80979" y="4546"/>
                  <a:pt x="79997" y="4257"/>
                </a:cubicBezTo>
                <a:cubicBezTo>
                  <a:pt x="79765" y="4189"/>
                  <a:pt x="79520" y="4156"/>
                  <a:pt x="79272" y="4156"/>
                </a:cubicBezTo>
                <a:cubicBezTo>
                  <a:pt x="78472" y="4156"/>
                  <a:pt x="77646" y="4500"/>
                  <a:pt x="77133" y="5093"/>
                </a:cubicBezTo>
                <a:cubicBezTo>
                  <a:pt x="76820" y="5454"/>
                  <a:pt x="76632" y="5899"/>
                  <a:pt x="76581" y="6357"/>
                </a:cubicBezTo>
                <a:lnTo>
                  <a:pt x="69806" y="6357"/>
                </a:lnTo>
                <a:cubicBezTo>
                  <a:pt x="69748" y="5380"/>
                  <a:pt x="69079" y="4519"/>
                  <a:pt x="68129" y="4239"/>
                </a:cubicBezTo>
                <a:cubicBezTo>
                  <a:pt x="67885" y="4168"/>
                  <a:pt x="67632" y="4133"/>
                  <a:pt x="67377" y="4133"/>
                </a:cubicBezTo>
                <a:cubicBezTo>
                  <a:pt x="66583" y="4133"/>
                  <a:pt x="65783" y="4470"/>
                  <a:pt x="65265" y="5075"/>
                </a:cubicBezTo>
                <a:cubicBezTo>
                  <a:pt x="64601" y="5850"/>
                  <a:pt x="64512" y="6999"/>
                  <a:pt x="65068" y="7858"/>
                </a:cubicBezTo>
                <a:cubicBezTo>
                  <a:pt x="65177" y="8028"/>
                  <a:pt x="65305" y="8177"/>
                  <a:pt x="65446" y="8307"/>
                </a:cubicBezTo>
                <a:cubicBezTo>
                  <a:pt x="64223" y="10499"/>
                  <a:pt x="62998" y="12688"/>
                  <a:pt x="61776" y="14880"/>
                </a:cubicBezTo>
                <a:cubicBezTo>
                  <a:pt x="61659" y="15089"/>
                  <a:pt x="61543" y="15299"/>
                  <a:pt x="61424" y="15508"/>
                </a:cubicBezTo>
                <a:cubicBezTo>
                  <a:pt x="61351" y="15479"/>
                  <a:pt x="61273" y="15449"/>
                  <a:pt x="61196" y="15427"/>
                </a:cubicBezTo>
                <a:cubicBezTo>
                  <a:pt x="60946" y="15351"/>
                  <a:pt x="60687" y="15315"/>
                  <a:pt x="60428" y="15315"/>
                </a:cubicBezTo>
                <a:cubicBezTo>
                  <a:pt x="59638" y="15315"/>
                  <a:pt x="58851" y="15656"/>
                  <a:pt x="58332" y="16262"/>
                </a:cubicBezTo>
                <a:cubicBezTo>
                  <a:pt x="58021" y="16624"/>
                  <a:pt x="57838" y="17068"/>
                  <a:pt x="57786" y="17526"/>
                </a:cubicBezTo>
                <a:lnTo>
                  <a:pt x="55415" y="17526"/>
                </a:lnTo>
                <a:cubicBezTo>
                  <a:pt x="55359" y="14347"/>
                  <a:pt x="53326" y="11479"/>
                  <a:pt x="50302" y="10438"/>
                </a:cubicBezTo>
                <a:cubicBezTo>
                  <a:pt x="49484" y="10157"/>
                  <a:pt x="48634" y="10022"/>
                  <a:pt x="47788" y="10022"/>
                </a:cubicBezTo>
                <a:cubicBezTo>
                  <a:pt x="46395" y="10022"/>
                  <a:pt x="45012" y="10388"/>
                  <a:pt x="43801" y="11076"/>
                </a:cubicBezTo>
                <a:cubicBezTo>
                  <a:pt x="43403" y="10374"/>
                  <a:pt x="43005" y="9671"/>
                  <a:pt x="42607" y="8970"/>
                </a:cubicBezTo>
                <a:cubicBezTo>
                  <a:pt x="42549" y="8867"/>
                  <a:pt x="42491" y="8765"/>
                  <a:pt x="42433" y="8662"/>
                </a:cubicBezTo>
                <a:cubicBezTo>
                  <a:pt x="42948" y="8223"/>
                  <a:pt x="43278" y="7596"/>
                  <a:pt x="43289" y="6863"/>
                </a:cubicBezTo>
                <a:cubicBezTo>
                  <a:pt x="43274" y="5841"/>
                  <a:pt x="42593" y="4940"/>
                  <a:pt x="41611" y="4651"/>
                </a:cubicBezTo>
                <a:cubicBezTo>
                  <a:pt x="41376" y="4581"/>
                  <a:pt x="41127" y="4547"/>
                  <a:pt x="40877" y="4547"/>
                </a:cubicBezTo>
                <a:cubicBezTo>
                  <a:pt x="40079" y="4547"/>
                  <a:pt x="39259" y="4888"/>
                  <a:pt x="38747" y="5487"/>
                </a:cubicBezTo>
                <a:cubicBezTo>
                  <a:pt x="38498" y="5774"/>
                  <a:pt x="38331" y="6116"/>
                  <a:pt x="38245" y="6476"/>
                </a:cubicBezTo>
                <a:lnTo>
                  <a:pt x="34605" y="6476"/>
                </a:lnTo>
                <a:cubicBezTo>
                  <a:pt x="34617" y="6325"/>
                  <a:pt x="34624" y="6173"/>
                  <a:pt x="34625" y="6019"/>
                </a:cubicBezTo>
                <a:cubicBezTo>
                  <a:pt x="34606" y="3425"/>
                  <a:pt x="32895" y="1076"/>
                  <a:pt x="30413" y="290"/>
                </a:cubicBezTo>
                <a:cubicBezTo>
                  <a:pt x="29796" y="95"/>
                  <a:pt x="29157" y="1"/>
                  <a:pt x="28519" y="1"/>
                </a:cubicBezTo>
                <a:close/>
              </a:path>
            </a:pathLst>
          </a:custGeom>
          <a:gradFill>
            <a:gsLst>
              <a:gs pos="0">
                <a:srgbClr val="FDE8FA">
                  <a:alpha val="0"/>
                </a:srgbClr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50"/>
          <p:cNvSpPr/>
          <p:nvPr/>
        </p:nvSpPr>
        <p:spPr>
          <a:xfrm>
            <a:off x="583800" y="298550"/>
            <a:ext cx="136200" cy="1362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50"/>
          <p:cNvSpPr/>
          <p:nvPr/>
        </p:nvSpPr>
        <p:spPr>
          <a:xfrm>
            <a:off x="8754025" y="2826050"/>
            <a:ext cx="136200" cy="1362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8" name="Google Shape;60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6803" y="3643696"/>
            <a:ext cx="1413800" cy="1560374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5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610" name="Google Shape;610;p50"/>
          <p:cNvSpPr/>
          <p:nvPr/>
        </p:nvSpPr>
        <p:spPr>
          <a:xfrm>
            <a:off x="8148079" y="3316127"/>
            <a:ext cx="2161714" cy="1454799"/>
          </a:xfrm>
          <a:custGeom>
            <a:avLst/>
            <a:gdLst/>
            <a:ahLst/>
            <a:cxnLst/>
            <a:rect l="l" t="t" r="r" b="b"/>
            <a:pathLst>
              <a:path w="74452" h="50105" extrusionOk="0">
                <a:moveTo>
                  <a:pt x="18934" y="5544"/>
                </a:moveTo>
                <a:cubicBezTo>
                  <a:pt x="19027" y="6103"/>
                  <a:pt x="19223" y="6650"/>
                  <a:pt x="19523" y="7152"/>
                </a:cubicBezTo>
                <a:cubicBezTo>
                  <a:pt x="19528" y="7159"/>
                  <a:pt x="19530" y="7165"/>
                  <a:pt x="19535" y="7173"/>
                </a:cubicBezTo>
                <a:cubicBezTo>
                  <a:pt x="19515" y="7177"/>
                  <a:pt x="19497" y="7185"/>
                  <a:pt x="19483" y="7191"/>
                </a:cubicBezTo>
                <a:cubicBezTo>
                  <a:pt x="18223" y="7668"/>
                  <a:pt x="16963" y="8147"/>
                  <a:pt x="15704" y="8624"/>
                </a:cubicBezTo>
                <a:lnTo>
                  <a:pt x="15220" y="8808"/>
                </a:lnTo>
                <a:cubicBezTo>
                  <a:pt x="14995" y="8224"/>
                  <a:pt x="14701" y="7675"/>
                  <a:pt x="14344" y="7168"/>
                </a:cubicBezTo>
                <a:cubicBezTo>
                  <a:pt x="14363" y="7161"/>
                  <a:pt x="14383" y="7156"/>
                  <a:pt x="14405" y="7150"/>
                </a:cubicBezTo>
                <a:cubicBezTo>
                  <a:pt x="15749" y="6672"/>
                  <a:pt x="17092" y="6195"/>
                  <a:pt x="18438" y="5719"/>
                </a:cubicBezTo>
                <a:cubicBezTo>
                  <a:pt x="18604" y="5661"/>
                  <a:pt x="18769" y="5602"/>
                  <a:pt x="18934" y="5544"/>
                </a:cubicBezTo>
                <a:close/>
                <a:moveTo>
                  <a:pt x="23625" y="314"/>
                </a:moveTo>
                <a:cubicBezTo>
                  <a:pt x="23895" y="314"/>
                  <a:pt x="24168" y="340"/>
                  <a:pt x="24439" y="393"/>
                </a:cubicBezTo>
                <a:cubicBezTo>
                  <a:pt x="26497" y="798"/>
                  <a:pt x="27958" y="2665"/>
                  <a:pt x="27986" y="4735"/>
                </a:cubicBezTo>
                <a:cubicBezTo>
                  <a:pt x="27961" y="6549"/>
                  <a:pt x="26878" y="8226"/>
                  <a:pt x="25153" y="8863"/>
                </a:cubicBezTo>
                <a:cubicBezTo>
                  <a:pt x="24681" y="9037"/>
                  <a:pt x="24191" y="9120"/>
                  <a:pt x="23705" y="9120"/>
                </a:cubicBezTo>
                <a:cubicBezTo>
                  <a:pt x="22387" y="9120"/>
                  <a:pt x="21094" y="8511"/>
                  <a:pt x="20255" y="7450"/>
                </a:cubicBezTo>
                <a:cubicBezTo>
                  <a:pt x="19148" y="6051"/>
                  <a:pt x="18991" y="4066"/>
                  <a:pt x="19866" y="2508"/>
                </a:cubicBezTo>
                <a:cubicBezTo>
                  <a:pt x="20633" y="1144"/>
                  <a:pt x="22094" y="314"/>
                  <a:pt x="23625" y="314"/>
                </a:cubicBezTo>
                <a:close/>
                <a:moveTo>
                  <a:pt x="53080" y="6239"/>
                </a:moveTo>
                <a:cubicBezTo>
                  <a:pt x="53505" y="6239"/>
                  <a:pt x="53934" y="6290"/>
                  <a:pt x="54360" y="6396"/>
                </a:cubicBezTo>
                <a:cubicBezTo>
                  <a:pt x="56831" y="7013"/>
                  <a:pt x="58504" y="9290"/>
                  <a:pt x="58550" y="11798"/>
                </a:cubicBezTo>
                <a:cubicBezTo>
                  <a:pt x="58516" y="14070"/>
                  <a:pt x="57151" y="16186"/>
                  <a:pt x="54982" y="16978"/>
                </a:cubicBezTo>
                <a:cubicBezTo>
                  <a:pt x="54977" y="16979"/>
                  <a:pt x="54973" y="16981"/>
                  <a:pt x="54967" y="16983"/>
                </a:cubicBezTo>
                <a:cubicBezTo>
                  <a:pt x="54935" y="16988"/>
                  <a:pt x="54904" y="17000"/>
                  <a:pt x="54878" y="17016"/>
                </a:cubicBezTo>
                <a:cubicBezTo>
                  <a:pt x="54354" y="17194"/>
                  <a:pt x="53813" y="17283"/>
                  <a:pt x="53274" y="17289"/>
                </a:cubicBezTo>
                <a:cubicBezTo>
                  <a:pt x="53239" y="17263"/>
                  <a:pt x="53193" y="17251"/>
                  <a:pt x="53145" y="17251"/>
                </a:cubicBezTo>
                <a:cubicBezTo>
                  <a:pt x="53095" y="17251"/>
                  <a:pt x="53043" y="17264"/>
                  <a:pt x="52999" y="17285"/>
                </a:cubicBezTo>
                <a:cubicBezTo>
                  <a:pt x="51414" y="17222"/>
                  <a:pt x="49878" y="16456"/>
                  <a:pt x="48871" y="15181"/>
                </a:cubicBezTo>
                <a:cubicBezTo>
                  <a:pt x="47456" y="13393"/>
                  <a:pt x="47281" y="10831"/>
                  <a:pt x="48453" y="8872"/>
                </a:cubicBezTo>
                <a:cubicBezTo>
                  <a:pt x="49437" y="7224"/>
                  <a:pt x="51214" y="6239"/>
                  <a:pt x="53080" y="6239"/>
                </a:cubicBezTo>
                <a:close/>
                <a:moveTo>
                  <a:pt x="8106" y="4216"/>
                </a:moveTo>
                <a:cubicBezTo>
                  <a:pt x="8724" y="4216"/>
                  <a:pt x="9350" y="4299"/>
                  <a:pt x="9969" y="4473"/>
                </a:cubicBezTo>
                <a:cubicBezTo>
                  <a:pt x="13118" y="5356"/>
                  <a:pt x="15246" y="8285"/>
                  <a:pt x="15291" y="11522"/>
                </a:cubicBezTo>
                <a:cubicBezTo>
                  <a:pt x="15273" y="12861"/>
                  <a:pt x="14896" y="14162"/>
                  <a:pt x="14228" y="15283"/>
                </a:cubicBezTo>
                <a:cubicBezTo>
                  <a:pt x="14168" y="15319"/>
                  <a:pt x="14134" y="15362"/>
                  <a:pt x="14156" y="15403"/>
                </a:cubicBezTo>
                <a:cubicBezTo>
                  <a:pt x="13329" y="16734"/>
                  <a:pt x="12084" y="17799"/>
                  <a:pt x="10542" y="18346"/>
                </a:cubicBezTo>
                <a:cubicBezTo>
                  <a:pt x="9816" y="18603"/>
                  <a:pt x="9065" y="18724"/>
                  <a:pt x="8318" y="18724"/>
                </a:cubicBezTo>
                <a:cubicBezTo>
                  <a:pt x="6011" y="18724"/>
                  <a:pt x="3743" y="17565"/>
                  <a:pt x="2387" y="15651"/>
                </a:cubicBezTo>
                <a:cubicBezTo>
                  <a:pt x="769" y="13368"/>
                  <a:pt x="599" y="10271"/>
                  <a:pt x="1971" y="7831"/>
                </a:cubicBezTo>
                <a:cubicBezTo>
                  <a:pt x="3239" y="5577"/>
                  <a:pt x="5607" y="4216"/>
                  <a:pt x="8106" y="4216"/>
                </a:cubicBezTo>
                <a:close/>
                <a:moveTo>
                  <a:pt x="54816" y="17276"/>
                </a:moveTo>
                <a:cubicBezTo>
                  <a:pt x="55239" y="18373"/>
                  <a:pt x="55660" y="19469"/>
                  <a:pt x="56083" y="20567"/>
                </a:cubicBezTo>
                <a:cubicBezTo>
                  <a:pt x="56125" y="20680"/>
                  <a:pt x="56168" y="20791"/>
                  <a:pt x="56212" y="20903"/>
                </a:cubicBezTo>
                <a:cubicBezTo>
                  <a:pt x="55666" y="20938"/>
                  <a:pt x="55126" y="21041"/>
                  <a:pt x="54608" y="21211"/>
                </a:cubicBezTo>
                <a:cubicBezTo>
                  <a:pt x="54234" y="20086"/>
                  <a:pt x="53860" y="18964"/>
                  <a:pt x="53486" y="17841"/>
                </a:cubicBezTo>
                <a:cubicBezTo>
                  <a:pt x="53452" y="17738"/>
                  <a:pt x="53416" y="17635"/>
                  <a:pt x="53383" y="17532"/>
                </a:cubicBezTo>
                <a:cubicBezTo>
                  <a:pt x="53664" y="17516"/>
                  <a:pt x="53944" y="17481"/>
                  <a:pt x="54222" y="17426"/>
                </a:cubicBezTo>
                <a:cubicBezTo>
                  <a:pt x="54425" y="17386"/>
                  <a:pt x="54622" y="17336"/>
                  <a:pt x="54816" y="17276"/>
                </a:cubicBezTo>
                <a:close/>
                <a:moveTo>
                  <a:pt x="69912" y="13747"/>
                </a:moveTo>
                <a:cubicBezTo>
                  <a:pt x="70257" y="13747"/>
                  <a:pt x="70607" y="13794"/>
                  <a:pt x="70954" y="13891"/>
                </a:cubicBezTo>
                <a:cubicBezTo>
                  <a:pt x="72779" y="14403"/>
                  <a:pt x="74004" y="16100"/>
                  <a:pt x="74030" y="17972"/>
                </a:cubicBezTo>
                <a:cubicBezTo>
                  <a:pt x="74006" y="19677"/>
                  <a:pt x="72966" y="21308"/>
                  <a:pt x="71326" y="21883"/>
                </a:cubicBezTo>
                <a:cubicBezTo>
                  <a:pt x="70926" y="22024"/>
                  <a:pt x="70513" y="22090"/>
                  <a:pt x="70101" y="22090"/>
                </a:cubicBezTo>
                <a:cubicBezTo>
                  <a:pt x="68783" y="22090"/>
                  <a:pt x="67485" y="21411"/>
                  <a:pt x="66711" y="20322"/>
                </a:cubicBezTo>
                <a:cubicBezTo>
                  <a:pt x="65771" y="19000"/>
                  <a:pt x="65674" y="17204"/>
                  <a:pt x="66470" y="15790"/>
                </a:cubicBezTo>
                <a:cubicBezTo>
                  <a:pt x="67186" y="14518"/>
                  <a:pt x="68507" y="13747"/>
                  <a:pt x="69912" y="13747"/>
                </a:cubicBezTo>
                <a:close/>
                <a:moveTo>
                  <a:pt x="36203" y="14972"/>
                </a:moveTo>
                <a:cubicBezTo>
                  <a:pt x="36481" y="14972"/>
                  <a:pt x="36763" y="15003"/>
                  <a:pt x="37043" y="15065"/>
                </a:cubicBezTo>
                <a:cubicBezTo>
                  <a:pt x="38934" y="15487"/>
                  <a:pt x="40267" y="17212"/>
                  <a:pt x="40294" y="19131"/>
                </a:cubicBezTo>
                <a:cubicBezTo>
                  <a:pt x="40272" y="20811"/>
                  <a:pt x="39282" y="22386"/>
                  <a:pt x="37687" y="22993"/>
                </a:cubicBezTo>
                <a:cubicBezTo>
                  <a:pt x="37245" y="23160"/>
                  <a:pt x="36786" y="23240"/>
                  <a:pt x="36330" y="23240"/>
                </a:cubicBezTo>
                <a:cubicBezTo>
                  <a:pt x="35093" y="23240"/>
                  <a:pt x="33878" y="22655"/>
                  <a:pt x="33094" y="21663"/>
                </a:cubicBezTo>
                <a:cubicBezTo>
                  <a:pt x="32058" y="20353"/>
                  <a:pt x="31903" y="18482"/>
                  <a:pt x="32725" y="17026"/>
                </a:cubicBezTo>
                <a:cubicBezTo>
                  <a:pt x="33439" y="15756"/>
                  <a:pt x="34782" y="14972"/>
                  <a:pt x="36203" y="14972"/>
                </a:cubicBezTo>
                <a:close/>
                <a:moveTo>
                  <a:pt x="65849" y="19664"/>
                </a:moveTo>
                <a:cubicBezTo>
                  <a:pt x="65949" y="19900"/>
                  <a:pt x="66071" y="20127"/>
                  <a:pt x="66217" y="20345"/>
                </a:cubicBezTo>
                <a:cubicBezTo>
                  <a:pt x="66412" y="20636"/>
                  <a:pt x="66638" y="20895"/>
                  <a:pt x="66888" y="21122"/>
                </a:cubicBezTo>
                <a:cubicBezTo>
                  <a:pt x="66859" y="21129"/>
                  <a:pt x="66832" y="21138"/>
                  <a:pt x="66804" y="21153"/>
                </a:cubicBezTo>
                <a:cubicBezTo>
                  <a:pt x="65285" y="21977"/>
                  <a:pt x="63768" y="22799"/>
                  <a:pt x="62252" y="23624"/>
                </a:cubicBezTo>
                <a:cubicBezTo>
                  <a:pt x="62090" y="23713"/>
                  <a:pt x="61927" y="23799"/>
                  <a:pt x="61766" y="23888"/>
                </a:cubicBezTo>
                <a:cubicBezTo>
                  <a:pt x="61458" y="23346"/>
                  <a:pt x="61067" y="22855"/>
                  <a:pt x="60607" y="22432"/>
                </a:cubicBezTo>
                <a:cubicBezTo>
                  <a:pt x="62167" y="21610"/>
                  <a:pt x="63727" y="20785"/>
                  <a:pt x="65284" y="19964"/>
                </a:cubicBezTo>
                <a:cubicBezTo>
                  <a:pt x="65473" y="19863"/>
                  <a:pt x="65660" y="19765"/>
                  <a:pt x="65849" y="19664"/>
                </a:cubicBezTo>
                <a:close/>
                <a:moveTo>
                  <a:pt x="33701" y="22754"/>
                </a:moveTo>
                <a:cubicBezTo>
                  <a:pt x="34094" y="23012"/>
                  <a:pt x="34526" y="23206"/>
                  <a:pt x="34979" y="23332"/>
                </a:cubicBezTo>
                <a:cubicBezTo>
                  <a:pt x="34910" y="23350"/>
                  <a:pt x="34855" y="23377"/>
                  <a:pt x="34839" y="23412"/>
                </a:cubicBezTo>
                <a:cubicBezTo>
                  <a:pt x="34450" y="24409"/>
                  <a:pt x="34059" y="25408"/>
                  <a:pt x="33669" y="26404"/>
                </a:cubicBezTo>
                <a:cubicBezTo>
                  <a:pt x="33652" y="26443"/>
                  <a:pt x="33638" y="26483"/>
                  <a:pt x="33623" y="26521"/>
                </a:cubicBezTo>
                <a:cubicBezTo>
                  <a:pt x="33263" y="26330"/>
                  <a:pt x="32885" y="26165"/>
                  <a:pt x="32490" y="26030"/>
                </a:cubicBezTo>
                <a:cubicBezTo>
                  <a:pt x="32387" y="25994"/>
                  <a:pt x="32283" y="25961"/>
                  <a:pt x="32180" y="25932"/>
                </a:cubicBezTo>
                <a:cubicBezTo>
                  <a:pt x="32645" y="24964"/>
                  <a:pt x="33109" y="23995"/>
                  <a:pt x="33572" y="23025"/>
                </a:cubicBezTo>
                <a:cubicBezTo>
                  <a:pt x="33616" y="22935"/>
                  <a:pt x="33659" y="22844"/>
                  <a:pt x="33701" y="22754"/>
                </a:cubicBezTo>
                <a:close/>
                <a:moveTo>
                  <a:pt x="14361" y="15629"/>
                </a:moveTo>
                <a:cubicBezTo>
                  <a:pt x="17470" y="18993"/>
                  <a:pt x="20581" y="22359"/>
                  <a:pt x="23690" y="25724"/>
                </a:cubicBezTo>
                <a:lnTo>
                  <a:pt x="25030" y="27175"/>
                </a:lnTo>
                <a:cubicBezTo>
                  <a:pt x="25053" y="27199"/>
                  <a:pt x="25093" y="27209"/>
                  <a:pt x="25141" y="27209"/>
                </a:cubicBezTo>
                <a:cubicBezTo>
                  <a:pt x="25150" y="27209"/>
                  <a:pt x="25159" y="27208"/>
                  <a:pt x="25168" y="27208"/>
                </a:cubicBezTo>
                <a:lnTo>
                  <a:pt x="25168" y="27208"/>
                </a:lnTo>
                <a:cubicBezTo>
                  <a:pt x="24715" y="27544"/>
                  <a:pt x="24297" y="27930"/>
                  <a:pt x="23923" y="28365"/>
                </a:cubicBezTo>
                <a:cubicBezTo>
                  <a:pt x="23723" y="28597"/>
                  <a:pt x="23539" y="28841"/>
                  <a:pt x="23371" y="29093"/>
                </a:cubicBezTo>
                <a:cubicBezTo>
                  <a:pt x="20281" y="25662"/>
                  <a:pt x="17194" y="22232"/>
                  <a:pt x="14108" y="18802"/>
                </a:cubicBezTo>
                <a:cubicBezTo>
                  <a:pt x="13664" y="18308"/>
                  <a:pt x="13220" y="17817"/>
                  <a:pt x="12776" y="17323"/>
                </a:cubicBezTo>
                <a:cubicBezTo>
                  <a:pt x="12770" y="17315"/>
                  <a:pt x="12762" y="17308"/>
                  <a:pt x="12754" y="17302"/>
                </a:cubicBezTo>
                <a:cubicBezTo>
                  <a:pt x="13374" y="16828"/>
                  <a:pt x="13916" y="16263"/>
                  <a:pt x="14361" y="15629"/>
                </a:cubicBezTo>
                <a:close/>
                <a:moveTo>
                  <a:pt x="50494" y="26004"/>
                </a:moveTo>
                <a:lnTo>
                  <a:pt x="50494" y="26004"/>
                </a:lnTo>
                <a:cubicBezTo>
                  <a:pt x="50380" y="26769"/>
                  <a:pt x="50410" y="27552"/>
                  <a:pt x="50593" y="28307"/>
                </a:cubicBezTo>
                <a:cubicBezTo>
                  <a:pt x="46694" y="29262"/>
                  <a:pt x="42797" y="30214"/>
                  <a:pt x="38899" y="31166"/>
                </a:cubicBezTo>
                <a:cubicBezTo>
                  <a:pt x="38435" y="31279"/>
                  <a:pt x="37969" y="31394"/>
                  <a:pt x="37505" y="31507"/>
                </a:cubicBezTo>
                <a:cubicBezTo>
                  <a:pt x="37293" y="30676"/>
                  <a:pt x="36951" y="29889"/>
                  <a:pt x="36494" y="29179"/>
                </a:cubicBezTo>
                <a:cubicBezTo>
                  <a:pt x="40609" y="28246"/>
                  <a:pt x="44722" y="27314"/>
                  <a:pt x="48836" y="26379"/>
                </a:cubicBezTo>
                <a:cubicBezTo>
                  <a:pt x="49390" y="26254"/>
                  <a:pt x="49942" y="26130"/>
                  <a:pt x="50494" y="26004"/>
                </a:cubicBezTo>
                <a:close/>
                <a:moveTo>
                  <a:pt x="56589" y="21103"/>
                </a:moveTo>
                <a:cubicBezTo>
                  <a:pt x="57022" y="21116"/>
                  <a:pt x="57459" y="21179"/>
                  <a:pt x="57892" y="21300"/>
                </a:cubicBezTo>
                <a:cubicBezTo>
                  <a:pt x="60401" y="21999"/>
                  <a:pt x="62088" y="24327"/>
                  <a:pt x="62123" y="26902"/>
                </a:cubicBezTo>
                <a:cubicBezTo>
                  <a:pt x="62090" y="29293"/>
                  <a:pt x="60609" y="31530"/>
                  <a:pt x="58311" y="32312"/>
                </a:cubicBezTo>
                <a:cubicBezTo>
                  <a:pt x="57752" y="32502"/>
                  <a:pt x="57174" y="32592"/>
                  <a:pt x="56600" y="32592"/>
                </a:cubicBezTo>
                <a:cubicBezTo>
                  <a:pt x="54823" y="32592"/>
                  <a:pt x="53077" y="31726"/>
                  <a:pt x="51997" y="30273"/>
                </a:cubicBezTo>
                <a:cubicBezTo>
                  <a:pt x="50641" y="28449"/>
                  <a:pt x="50475" y="25928"/>
                  <a:pt x="51592" y="23946"/>
                </a:cubicBezTo>
                <a:cubicBezTo>
                  <a:pt x="52570" y="22212"/>
                  <a:pt x="54388" y="21148"/>
                  <a:pt x="56311" y="21103"/>
                </a:cubicBezTo>
                <a:cubicBezTo>
                  <a:pt x="56344" y="21126"/>
                  <a:pt x="56388" y="21137"/>
                  <a:pt x="56435" y="21137"/>
                </a:cubicBezTo>
                <a:cubicBezTo>
                  <a:pt x="56487" y="21137"/>
                  <a:pt x="56541" y="21124"/>
                  <a:pt x="56589" y="21103"/>
                </a:cubicBezTo>
                <a:close/>
                <a:moveTo>
                  <a:pt x="22250" y="35209"/>
                </a:moveTo>
                <a:cubicBezTo>
                  <a:pt x="22424" y="35964"/>
                  <a:pt x="22714" y="36697"/>
                  <a:pt x="23121" y="37382"/>
                </a:cubicBezTo>
                <a:cubicBezTo>
                  <a:pt x="23077" y="37393"/>
                  <a:pt x="23037" y="37410"/>
                  <a:pt x="23006" y="37432"/>
                </a:cubicBezTo>
                <a:cubicBezTo>
                  <a:pt x="22269" y="37910"/>
                  <a:pt x="21530" y="38387"/>
                  <a:pt x="20792" y="38866"/>
                </a:cubicBezTo>
                <a:cubicBezTo>
                  <a:pt x="20739" y="38899"/>
                  <a:pt x="20688" y="38933"/>
                  <a:pt x="20633" y="38967"/>
                </a:cubicBezTo>
                <a:cubicBezTo>
                  <a:pt x="20324" y="38267"/>
                  <a:pt x="19863" y="37645"/>
                  <a:pt x="19281" y="37146"/>
                </a:cubicBezTo>
                <a:cubicBezTo>
                  <a:pt x="20232" y="36525"/>
                  <a:pt x="21186" y="35905"/>
                  <a:pt x="22136" y="35284"/>
                </a:cubicBezTo>
                <a:cubicBezTo>
                  <a:pt x="22174" y="35260"/>
                  <a:pt x="22213" y="35234"/>
                  <a:pt x="22250" y="35209"/>
                </a:cubicBezTo>
                <a:close/>
                <a:moveTo>
                  <a:pt x="29872" y="25899"/>
                </a:moveTo>
                <a:cubicBezTo>
                  <a:pt x="30402" y="25899"/>
                  <a:pt x="30938" y="25957"/>
                  <a:pt x="31469" y="26079"/>
                </a:cubicBezTo>
                <a:cubicBezTo>
                  <a:pt x="34293" y="26725"/>
                  <a:pt x="36417" y="28960"/>
                  <a:pt x="37088" y="31679"/>
                </a:cubicBezTo>
                <a:cubicBezTo>
                  <a:pt x="37066" y="31727"/>
                  <a:pt x="37078" y="31781"/>
                  <a:pt x="37120" y="31815"/>
                </a:cubicBezTo>
                <a:cubicBezTo>
                  <a:pt x="37238" y="32333"/>
                  <a:pt x="37303" y="32871"/>
                  <a:pt x="37311" y="33416"/>
                </a:cubicBezTo>
                <a:cubicBezTo>
                  <a:pt x="37294" y="34974"/>
                  <a:pt x="36811" y="36471"/>
                  <a:pt x="35959" y="37712"/>
                </a:cubicBezTo>
                <a:cubicBezTo>
                  <a:pt x="35822" y="37743"/>
                  <a:pt x="35680" y="37830"/>
                  <a:pt x="35744" y="37890"/>
                </a:cubicBezTo>
                <a:cubicBezTo>
                  <a:pt x="35760" y="37906"/>
                  <a:pt x="35778" y="37924"/>
                  <a:pt x="35797" y="37939"/>
                </a:cubicBezTo>
                <a:cubicBezTo>
                  <a:pt x="35477" y="38370"/>
                  <a:pt x="35113" y="38765"/>
                  <a:pt x="34706" y="39118"/>
                </a:cubicBezTo>
                <a:cubicBezTo>
                  <a:pt x="34690" y="39104"/>
                  <a:pt x="34674" y="39087"/>
                  <a:pt x="34657" y="39073"/>
                </a:cubicBezTo>
                <a:cubicBezTo>
                  <a:pt x="34641" y="39058"/>
                  <a:pt x="34614" y="39051"/>
                  <a:pt x="34580" y="39051"/>
                </a:cubicBezTo>
                <a:cubicBezTo>
                  <a:pt x="34439" y="39051"/>
                  <a:pt x="34192" y="39168"/>
                  <a:pt x="34251" y="39223"/>
                </a:cubicBezTo>
                <a:cubicBezTo>
                  <a:pt x="34303" y="39272"/>
                  <a:pt x="34353" y="39320"/>
                  <a:pt x="34404" y="39369"/>
                </a:cubicBezTo>
                <a:cubicBezTo>
                  <a:pt x="33851" y="39801"/>
                  <a:pt x="33229" y="40157"/>
                  <a:pt x="32547" y="40419"/>
                </a:cubicBezTo>
                <a:cubicBezTo>
                  <a:pt x="31716" y="40737"/>
                  <a:pt x="30850" y="40889"/>
                  <a:pt x="29989" y="40889"/>
                </a:cubicBezTo>
                <a:cubicBezTo>
                  <a:pt x="27747" y="40889"/>
                  <a:pt x="25543" y="39861"/>
                  <a:pt x="24109" y="38062"/>
                </a:cubicBezTo>
                <a:cubicBezTo>
                  <a:pt x="22206" y="35672"/>
                  <a:pt x="21940" y="32261"/>
                  <a:pt x="23463" y="29609"/>
                </a:cubicBezTo>
                <a:cubicBezTo>
                  <a:pt x="24787" y="27302"/>
                  <a:pt x="27273" y="25899"/>
                  <a:pt x="29872" y="25899"/>
                </a:cubicBezTo>
                <a:close/>
                <a:moveTo>
                  <a:pt x="15868" y="36209"/>
                </a:moveTo>
                <a:cubicBezTo>
                  <a:pt x="16196" y="36209"/>
                  <a:pt x="16527" y="36244"/>
                  <a:pt x="16856" y="36317"/>
                </a:cubicBezTo>
                <a:cubicBezTo>
                  <a:pt x="17573" y="36477"/>
                  <a:pt x="18221" y="36796"/>
                  <a:pt x="18772" y="37233"/>
                </a:cubicBezTo>
                <a:cubicBezTo>
                  <a:pt x="18754" y="37271"/>
                  <a:pt x="18787" y="37306"/>
                  <a:pt x="18844" y="37317"/>
                </a:cubicBezTo>
                <a:cubicBezTo>
                  <a:pt x="18856" y="37319"/>
                  <a:pt x="18866" y="37320"/>
                  <a:pt x="18879" y="37320"/>
                </a:cubicBezTo>
                <a:cubicBezTo>
                  <a:pt x="19959" y="38228"/>
                  <a:pt x="20630" y="39593"/>
                  <a:pt x="20649" y="41057"/>
                </a:cubicBezTo>
                <a:cubicBezTo>
                  <a:pt x="20619" y="43022"/>
                  <a:pt x="19458" y="44854"/>
                  <a:pt x="17593" y="45564"/>
                </a:cubicBezTo>
                <a:cubicBezTo>
                  <a:pt x="17071" y="45762"/>
                  <a:pt x="16528" y="45856"/>
                  <a:pt x="15988" y="45856"/>
                </a:cubicBezTo>
                <a:cubicBezTo>
                  <a:pt x="14543" y="45856"/>
                  <a:pt x="13124" y="45181"/>
                  <a:pt x="12207" y="44020"/>
                </a:cubicBezTo>
                <a:cubicBezTo>
                  <a:pt x="11000" y="42492"/>
                  <a:pt x="10822" y="40316"/>
                  <a:pt x="11779" y="38615"/>
                </a:cubicBezTo>
                <a:cubicBezTo>
                  <a:pt x="12616" y="37126"/>
                  <a:pt x="14199" y="36209"/>
                  <a:pt x="15868" y="36209"/>
                </a:cubicBezTo>
                <a:close/>
                <a:moveTo>
                  <a:pt x="41506" y="39746"/>
                </a:moveTo>
                <a:cubicBezTo>
                  <a:pt x="41846" y="39746"/>
                  <a:pt x="42190" y="39783"/>
                  <a:pt x="42531" y="39858"/>
                </a:cubicBezTo>
                <a:cubicBezTo>
                  <a:pt x="44839" y="40363"/>
                  <a:pt x="46461" y="42460"/>
                  <a:pt x="46493" y="44799"/>
                </a:cubicBezTo>
                <a:cubicBezTo>
                  <a:pt x="46463" y="46871"/>
                  <a:pt x="45225" y="48787"/>
                  <a:pt x="43255" y="49516"/>
                </a:cubicBezTo>
                <a:cubicBezTo>
                  <a:pt x="42716" y="49715"/>
                  <a:pt x="42156" y="49810"/>
                  <a:pt x="41599" y="49810"/>
                </a:cubicBezTo>
                <a:cubicBezTo>
                  <a:pt x="40092" y="49810"/>
                  <a:pt x="38613" y="49113"/>
                  <a:pt x="37654" y="47899"/>
                </a:cubicBezTo>
                <a:cubicBezTo>
                  <a:pt x="36391" y="46303"/>
                  <a:pt x="36209" y="44038"/>
                  <a:pt x="37209" y="42261"/>
                </a:cubicBezTo>
                <a:cubicBezTo>
                  <a:pt x="38086" y="40703"/>
                  <a:pt x="39756" y="39746"/>
                  <a:pt x="41506" y="39746"/>
                </a:cubicBezTo>
                <a:close/>
                <a:moveTo>
                  <a:pt x="23699" y="1"/>
                </a:moveTo>
                <a:cubicBezTo>
                  <a:pt x="22299" y="1"/>
                  <a:pt x="20916" y="604"/>
                  <a:pt x="19987" y="1690"/>
                </a:cubicBezTo>
                <a:cubicBezTo>
                  <a:pt x="19141" y="2679"/>
                  <a:pt x="18763" y="3973"/>
                  <a:pt x="18888" y="5230"/>
                </a:cubicBezTo>
                <a:cubicBezTo>
                  <a:pt x="17559" y="5701"/>
                  <a:pt x="16230" y="6173"/>
                  <a:pt x="14899" y="6644"/>
                </a:cubicBezTo>
                <a:cubicBezTo>
                  <a:pt x="14705" y="6714"/>
                  <a:pt x="14512" y="6781"/>
                  <a:pt x="14318" y="6850"/>
                </a:cubicBezTo>
                <a:cubicBezTo>
                  <a:pt x="14252" y="6875"/>
                  <a:pt x="14208" y="6911"/>
                  <a:pt x="14183" y="6952"/>
                </a:cubicBezTo>
                <a:cubicBezTo>
                  <a:pt x="13258" y="5731"/>
                  <a:pt x="11957" y="4795"/>
                  <a:pt x="10413" y="4341"/>
                </a:cubicBezTo>
                <a:cubicBezTo>
                  <a:pt x="9724" y="4138"/>
                  <a:pt x="9012" y="4040"/>
                  <a:pt x="8302" y="4040"/>
                </a:cubicBezTo>
                <a:cubicBezTo>
                  <a:pt x="6098" y="4040"/>
                  <a:pt x="3904" y="4981"/>
                  <a:pt x="2435" y="6650"/>
                </a:cubicBezTo>
                <a:cubicBezTo>
                  <a:pt x="259" y="9124"/>
                  <a:pt x="0" y="12865"/>
                  <a:pt x="1840" y="15607"/>
                </a:cubicBezTo>
                <a:cubicBezTo>
                  <a:pt x="3246" y="17704"/>
                  <a:pt x="5619" y="18881"/>
                  <a:pt x="8074" y="18881"/>
                </a:cubicBezTo>
                <a:cubicBezTo>
                  <a:pt x="8630" y="18881"/>
                  <a:pt x="9190" y="18820"/>
                  <a:pt x="9745" y="18697"/>
                </a:cubicBezTo>
                <a:cubicBezTo>
                  <a:pt x="10721" y="18480"/>
                  <a:pt x="11618" y="18083"/>
                  <a:pt x="12406" y="17547"/>
                </a:cubicBezTo>
                <a:cubicBezTo>
                  <a:pt x="15524" y="21011"/>
                  <a:pt x="18643" y="24476"/>
                  <a:pt x="21761" y="27941"/>
                </a:cubicBezTo>
                <a:cubicBezTo>
                  <a:pt x="22205" y="28435"/>
                  <a:pt x="22649" y="28926"/>
                  <a:pt x="23091" y="29420"/>
                </a:cubicBezTo>
                <a:cubicBezTo>
                  <a:pt x="23104" y="29433"/>
                  <a:pt x="23120" y="29444"/>
                  <a:pt x="23135" y="29453"/>
                </a:cubicBezTo>
                <a:cubicBezTo>
                  <a:pt x="22149" y="31117"/>
                  <a:pt x="21823" y="33100"/>
                  <a:pt x="22197" y="34977"/>
                </a:cubicBezTo>
                <a:lnTo>
                  <a:pt x="19236" y="36907"/>
                </a:lnTo>
                <a:cubicBezTo>
                  <a:pt x="19188" y="36938"/>
                  <a:pt x="19143" y="36968"/>
                  <a:pt x="19097" y="36997"/>
                </a:cubicBezTo>
                <a:cubicBezTo>
                  <a:pt x="18678" y="36672"/>
                  <a:pt x="18204" y="36409"/>
                  <a:pt x="17682" y="36227"/>
                </a:cubicBezTo>
                <a:cubicBezTo>
                  <a:pt x="17129" y="36033"/>
                  <a:pt x="16552" y="35940"/>
                  <a:pt x="15978" y="35940"/>
                </a:cubicBezTo>
                <a:cubicBezTo>
                  <a:pt x="14461" y="35940"/>
                  <a:pt x="12958" y="36592"/>
                  <a:pt x="11949" y="37762"/>
                </a:cubicBezTo>
                <a:cubicBezTo>
                  <a:pt x="10542" y="39400"/>
                  <a:pt x="10325" y="41803"/>
                  <a:pt x="11435" y="43660"/>
                </a:cubicBezTo>
                <a:cubicBezTo>
                  <a:pt x="12367" y="45220"/>
                  <a:pt x="14086" y="46122"/>
                  <a:pt x="15861" y="46122"/>
                </a:cubicBezTo>
                <a:cubicBezTo>
                  <a:pt x="16190" y="46122"/>
                  <a:pt x="16521" y="46091"/>
                  <a:pt x="16849" y="46027"/>
                </a:cubicBezTo>
                <a:cubicBezTo>
                  <a:pt x="19256" y="45561"/>
                  <a:pt x="21039" y="43460"/>
                  <a:pt x="21072" y="41007"/>
                </a:cubicBezTo>
                <a:cubicBezTo>
                  <a:pt x="21064" y="40389"/>
                  <a:pt x="20947" y="39789"/>
                  <a:pt x="20735" y="39229"/>
                </a:cubicBezTo>
                <a:cubicBezTo>
                  <a:pt x="20739" y="39228"/>
                  <a:pt x="20742" y="39227"/>
                  <a:pt x="20746" y="39223"/>
                </a:cubicBezTo>
                <a:cubicBezTo>
                  <a:pt x="21484" y="38746"/>
                  <a:pt x="22223" y="38268"/>
                  <a:pt x="22960" y="37790"/>
                </a:cubicBezTo>
                <a:cubicBezTo>
                  <a:pt x="23056" y="37726"/>
                  <a:pt x="23154" y="37664"/>
                  <a:pt x="23251" y="37601"/>
                </a:cubicBezTo>
                <a:cubicBezTo>
                  <a:pt x="24697" y="39852"/>
                  <a:pt x="27241" y="41165"/>
                  <a:pt x="29868" y="41165"/>
                </a:cubicBezTo>
                <a:cubicBezTo>
                  <a:pt x="30356" y="41165"/>
                  <a:pt x="30847" y="41119"/>
                  <a:pt x="31334" y="41027"/>
                </a:cubicBezTo>
                <a:cubicBezTo>
                  <a:pt x="32554" y="40793"/>
                  <a:pt x="33666" y="40280"/>
                  <a:pt x="34608" y="39562"/>
                </a:cubicBezTo>
                <a:cubicBezTo>
                  <a:pt x="35268" y="40184"/>
                  <a:pt x="35926" y="40807"/>
                  <a:pt x="36585" y="41429"/>
                </a:cubicBezTo>
                <a:lnTo>
                  <a:pt x="36924" y="41749"/>
                </a:lnTo>
                <a:cubicBezTo>
                  <a:pt x="36940" y="41764"/>
                  <a:pt x="36968" y="41770"/>
                  <a:pt x="37002" y="41770"/>
                </a:cubicBezTo>
                <a:cubicBezTo>
                  <a:pt x="37027" y="41770"/>
                  <a:pt x="37054" y="41767"/>
                  <a:pt x="37082" y="41762"/>
                </a:cubicBezTo>
                <a:lnTo>
                  <a:pt x="37082" y="41762"/>
                </a:lnTo>
                <a:cubicBezTo>
                  <a:pt x="35906" y="43452"/>
                  <a:pt x="35797" y="45732"/>
                  <a:pt x="36866" y="47524"/>
                </a:cubicBezTo>
                <a:cubicBezTo>
                  <a:pt x="37840" y="49156"/>
                  <a:pt x="39637" y="50105"/>
                  <a:pt x="41495" y="50105"/>
                </a:cubicBezTo>
                <a:cubicBezTo>
                  <a:pt x="41822" y="50105"/>
                  <a:pt x="42151" y="50075"/>
                  <a:pt x="42478" y="50015"/>
                </a:cubicBezTo>
                <a:cubicBezTo>
                  <a:pt x="45009" y="49549"/>
                  <a:pt x="46884" y="47328"/>
                  <a:pt x="46919" y="44756"/>
                </a:cubicBezTo>
                <a:cubicBezTo>
                  <a:pt x="46888" y="42517"/>
                  <a:pt x="45500" y="40500"/>
                  <a:pt x="43372" y="39749"/>
                </a:cubicBezTo>
                <a:cubicBezTo>
                  <a:pt x="42793" y="39544"/>
                  <a:pt x="42189" y="39446"/>
                  <a:pt x="41588" y="39446"/>
                </a:cubicBezTo>
                <a:cubicBezTo>
                  <a:pt x="40008" y="39446"/>
                  <a:pt x="38445" y="40126"/>
                  <a:pt x="37398" y="41350"/>
                </a:cubicBezTo>
                <a:cubicBezTo>
                  <a:pt x="37347" y="41408"/>
                  <a:pt x="37300" y="41468"/>
                  <a:pt x="37253" y="41528"/>
                </a:cubicBezTo>
                <a:lnTo>
                  <a:pt x="34989" y="39389"/>
                </a:lnTo>
                <a:cubicBezTo>
                  <a:pt x="34963" y="39365"/>
                  <a:pt x="34939" y="39343"/>
                  <a:pt x="34913" y="39318"/>
                </a:cubicBezTo>
                <a:cubicBezTo>
                  <a:pt x="35324" y="38971"/>
                  <a:pt x="35698" y="38584"/>
                  <a:pt x="36030" y="38165"/>
                </a:cubicBezTo>
                <a:cubicBezTo>
                  <a:pt x="36673" y="38769"/>
                  <a:pt x="37314" y="39374"/>
                  <a:pt x="37954" y="39976"/>
                </a:cubicBezTo>
                <a:cubicBezTo>
                  <a:pt x="38057" y="40073"/>
                  <a:pt x="38160" y="40170"/>
                  <a:pt x="38263" y="40268"/>
                </a:cubicBezTo>
                <a:cubicBezTo>
                  <a:pt x="38284" y="40288"/>
                  <a:pt x="38319" y="40296"/>
                  <a:pt x="38360" y="40296"/>
                </a:cubicBezTo>
                <a:cubicBezTo>
                  <a:pt x="38512" y="40296"/>
                  <a:pt x="38744" y="40181"/>
                  <a:pt x="38667" y="40109"/>
                </a:cubicBezTo>
                <a:lnTo>
                  <a:pt x="36447" y="38019"/>
                </a:lnTo>
                <a:cubicBezTo>
                  <a:pt x="36386" y="37962"/>
                  <a:pt x="36327" y="37906"/>
                  <a:pt x="36267" y="37851"/>
                </a:cubicBezTo>
                <a:cubicBezTo>
                  <a:pt x="37178" y="36572"/>
                  <a:pt x="37718" y="35021"/>
                  <a:pt x="37739" y="33371"/>
                </a:cubicBezTo>
                <a:cubicBezTo>
                  <a:pt x="37733" y="32829"/>
                  <a:pt x="37670" y="32297"/>
                  <a:pt x="37559" y="31781"/>
                </a:cubicBezTo>
                <a:cubicBezTo>
                  <a:pt x="41391" y="30843"/>
                  <a:pt x="45224" y="29907"/>
                  <a:pt x="49055" y="28970"/>
                </a:cubicBezTo>
                <a:lnTo>
                  <a:pt x="50658" y="28578"/>
                </a:lnTo>
                <a:cubicBezTo>
                  <a:pt x="50820" y="29131"/>
                  <a:pt x="51064" y="29665"/>
                  <a:pt x="51394" y="30157"/>
                </a:cubicBezTo>
                <a:cubicBezTo>
                  <a:pt x="52523" y="31845"/>
                  <a:pt x="54435" y="32794"/>
                  <a:pt x="56412" y="32794"/>
                </a:cubicBezTo>
                <a:cubicBezTo>
                  <a:pt x="56856" y="32794"/>
                  <a:pt x="57302" y="32746"/>
                  <a:pt x="57745" y="32648"/>
                </a:cubicBezTo>
                <a:cubicBezTo>
                  <a:pt x="60511" y="32037"/>
                  <a:pt x="62505" y="29618"/>
                  <a:pt x="62544" y="26783"/>
                </a:cubicBezTo>
                <a:cubicBezTo>
                  <a:pt x="62531" y="25861"/>
                  <a:pt x="62308" y="24972"/>
                  <a:pt x="61912" y="24177"/>
                </a:cubicBezTo>
                <a:lnTo>
                  <a:pt x="66334" y="21777"/>
                </a:lnTo>
                <a:cubicBezTo>
                  <a:pt x="66554" y="21658"/>
                  <a:pt x="66773" y="21539"/>
                  <a:pt x="66992" y="21421"/>
                </a:cubicBezTo>
                <a:cubicBezTo>
                  <a:pt x="67053" y="21387"/>
                  <a:pt x="67088" y="21347"/>
                  <a:pt x="67101" y="21308"/>
                </a:cubicBezTo>
                <a:cubicBezTo>
                  <a:pt x="67888" y="21933"/>
                  <a:pt x="68876" y="22267"/>
                  <a:pt x="69889" y="22267"/>
                </a:cubicBezTo>
                <a:cubicBezTo>
                  <a:pt x="70222" y="22267"/>
                  <a:pt x="70559" y="22231"/>
                  <a:pt x="70891" y="22157"/>
                </a:cubicBezTo>
                <a:cubicBezTo>
                  <a:pt x="72930" y="21703"/>
                  <a:pt x="74425" y="19958"/>
                  <a:pt x="74452" y="17855"/>
                </a:cubicBezTo>
                <a:cubicBezTo>
                  <a:pt x="74435" y="15964"/>
                  <a:pt x="73188" y="14274"/>
                  <a:pt x="71361" y="13735"/>
                </a:cubicBezTo>
                <a:cubicBezTo>
                  <a:pt x="70949" y="13613"/>
                  <a:pt x="70523" y="13555"/>
                  <a:pt x="70096" y="13555"/>
                </a:cubicBezTo>
                <a:cubicBezTo>
                  <a:pt x="68756" y="13555"/>
                  <a:pt x="67415" y="14132"/>
                  <a:pt x="66539" y="15155"/>
                </a:cubicBezTo>
                <a:cubicBezTo>
                  <a:pt x="65533" y="16333"/>
                  <a:pt x="65245" y="17978"/>
                  <a:pt x="65746" y="19405"/>
                </a:cubicBezTo>
                <a:cubicBezTo>
                  <a:pt x="64189" y="20225"/>
                  <a:pt x="62634" y="21047"/>
                  <a:pt x="61078" y="21868"/>
                </a:cubicBezTo>
                <a:cubicBezTo>
                  <a:pt x="60856" y="21985"/>
                  <a:pt x="60633" y="22103"/>
                  <a:pt x="60411" y="22219"/>
                </a:cubicBezTo>
                <a:cubicBezTo>
                  <a:pt x="60400" y="22224"/>
                  <a:pt x="60392" y="22230"/>
                  <a:pt x="60382" y="22235"/>
                </a:cubicBezTo>
                <a:cubicBezTo>
                  <a:pt x="59787" y="21741"/>
                  <a:pt x="59089" y="21361"/>
                  <a:pt x="58315" y="21134"/>
                </a:cubicBezTo>
                <a:cubicBezTo>
                  <a:pt x="57781" y="20978"/>
                  <a:pt x="57232" y="20896"/>
                  <a:pt x="56683" y="20889"/>
                </a:cubicBezTo>
                <a:cubicBezTo>
                  <a:pt x="56253" y="19773"/>
                  <a:pt x="55825" y="18658"/>
                  <a:pt x="55395" y="17542"/>
                </a:cubicBezTo>
                <a:lnTo>
                  <a:pt x="55235" y="17126"/>
                </a:lnTo>
                <a:cubicBezTo>
                  <a:pt x="57425" y="16263"/>
                  <a:pt x="58948" y="14149"/>
                  <a:pt x="58980" y="11735"/>
                </a:cubicBezTo>
                <a:cubicBezTo>
                  <a:pt x="58980" y="11729"/>
                  <a:pt x="58980" y="11723"/>
                  <a:pt x="58979" y="11717"/>
                </a:cubicBezTo>
                <a:cubicBezTo>
                  <a:pt x="58979" y="11713"/>
                  <a:pt x="58980" y="11708"/>
                  <a:pt x="58980" y="11703"/>
                </a:cubicBezTo>
                <a:cubicBezTo>
                  <a:pt x="58947" y="9231"/>
                  <a:pt x="57348" y="7021"/>
                  <a:pt x="54984" y="6260"/>
                </a:cubicBezTo>
                <a:cubicBezTo>
                  <a:pt x="54402" y="6073"/>
                  <a:pt x="53800" y="5983"/>
                  <a:pt x="53201" y="5983"/>
                </a:cubicBezTo>
                <a:cubicBezTo>
                  <a:pt x="51491" y="5983"/>
                  <a:pt x="49800" y="6715"/>
                  <a:pt x="48655" y="8024"/>
                </a:cubicBezTo>
                <a:cubicBezTo>
                  <a:pt x="47021" y="9898"/>
                  <a:pt x="46782" y="12688"/>
                  <a:pt x="48088" y="14807"/>
                </a:cubicBezTo>
                <a:cubicBezTo>
                  <a:pt x="49130" y="16494"/>
                  <a:pt x="50980" y="17486"/>
                  <a:pt x="52912" y="17535"/>
                </a:cubicBezTo>
                <a:cubicBezTo>
                  <a:pt x="53281" y="18645"/>
                  <a:pt x="53652" y="19755"/>
                  <a:pt x="54021" y="20864"/>
                </a:cubicBezTo>
                <a:cubicBezTo>
                  <a:pt x="54074" y="21024"/>
                  <a:pt x="54128" y="21184"/>
                  <a:pt x="54181" y="21345"/>
                </a:cubicBezTo>
                <a:cubicBezTo>
                  <a:pt x="54182" y="21352"/>
                  <a:pt x="54186" y="21357"/>
                  <a:pt x="54188" y="21361"/>
                </a:cubicBezTo>
                <a:cubicBezTo>
                  <a:pt x="53290" y="21727"/>
                  <a:pt x="52473" y="22296"/>
                  <a:pt x="51833" y="23047"/>
                </a:cubicBezTo>
                <a:cubicBezTo>
                  <a:pt x="51131" y="23866"/>
                  <a:pt x="50687" y="24851"/>
                  <a:pt x="50511" y="25876"/>
                </a:cubicBezTo>
                <a:cubicBezTo>
                  <a:pt x="46368" y="26817"/>
                  <a:pt x="42224" y="27756"/>
                  <a:pt x="38081" y="28695"/>
                </a:cubicBezTo>
                <a:cubicBezTo>
                  <a:pt x="37528" y="28822"/>
                  <a:pt x="36976" y="28947"/>
                  <a:pt x="36422" y="29072"/>
                </a:cubicBezTo>
                <a:cubicBezTo>
                  <a:pt x="35786" y="28115"/>
                  <a:pt x="34945" y="27301"/>
                  <a:pt x="33940" y="26701"/>
                </a:cubicBezTo>
                <a:cubicBezTo>
                  <a:pt x="34324" y="25720"/>
                  <a:pt x="34708" y="24740"/>
                  <a:pt x="35090" y="23760"/>
                </a:cubicBezTo>
                <a:cubicBezTo>
                  <a:pt x="35139" y="23638"/>
                  <a:pt x="35185" y="23515"/>
                  <a:pt x="35234" y="23393"/>
                </a:cubicBezTo>
                <a:cubicBezTo>
                  <a:pt x="35550" y="23461"/>
                  <a:pt x="35874" y="23496"/>
                  <a:pt x="36201" y="23496"/>
                </a:cubicBezTo>
                <a:cubicBezTo>
                  <a:pt x="36486" y="23496"/>
                  <a:pt x="36773" y="23469"/>
                  <a:pt x="37057" y="23415"/>
                </a:cubicBezTo>
                <a:cubicBezTo>
                  <a:pt x="39138" y="23011"/>
                  <a:pt x="40691" y="21205"/>
                  <a:pt x="40721" y="19080"/>
                </a:cubicBezTo>
                <a:cubicBezTo>
                  <a:pt x="40695" y="17231"/>
                  <a:pt x="39552" y="15572"/>
                  <a:pt x="37792" y="14958"/>
                </a:cubicBezTo>
                <a:cubicBezTo>
                  <a:pt x="37314" y="14791"/>
                  <a:pt x="36815" y="14710"/>
                  <a:pt x="36318" y="14710"/>
                </a:cubicBezTo>
                <a:cubicBezTo>
                  <a:pt x="35002" y="14710"/>
                  <a:pt x="33698" y="15274"/>
                  <a:pt x="32821" y="16289"/>
                </a:cubicBezTo>
                <a:cubicBezTo>
                  <a:pt x="31604" y="17701"/>
                  <a:pt x="31416" y="19774"/>
                  <a:pt x="32374" y="21376"/>
                </a:cubicBezTo>
                <a:cubicBezTo>
                  <a:pt x="32656" y="21847"/>
                  <a:pt x="33021" y="22248"/>
                  <a:pt x="33442" y="22571"/>
                </a:cubicBezTo>
                <a:cubicBezTo>
                  <a:pt x="33399" y="22592"/>
                  <a:pt x="33365" y="22621"/>
                  <a:pt x="33345" y="22660"/>
                </a:cubicBezTo>
                <a:cubicBezTo>
                  <a:pt x="32868" y="23657"/>
                  <a:pt x="32391" y="24655"/>
                  <a:pt x="31913" y="25653"/>
                </a:cubicBezTo>
                <a:cubicBezTo>
                  <a:pt x="31883" y="25714"/>
                  <a:pt x="31854" y="25776"/>
                  <a:pt x="31824" y="25838"/>
                </a:cubicBezTo>
                <a:cubicBezTo>
                  <a:pt x="31216" y="25690"/>
                  <a:pt x="30597" y="25618"/>
                  <a:pt x="29978" y="25618"/>
                </a:cubicBezTo>
                <a:cubicBezTo>
                  <a:pt x="28366" y="25618"/>
                  <a:pt x="26766" y="26107"/>
                  <a:pt x="25430" y="27017"/>
                </a:cubicBezTo>
                <a:cubicBezTo>
                  <a:pt x="25429" y="27015"/>
                  <a:pt x="25426" y="27014"/>
                  <a:pt x="25425" y="27010"/>
                </a:cubicBezTo>
                <a:cubicBezTo>
                  <a:pt x="22250" y="23576"/>
                  <a:pt x="19076" y="20139"/>
                  <a:pt x="15901" y="16703"/>
                </a:cubicBezTo>
                <a:cubicBezTo>
                  <a:pt x="15462" y="16229"/>
                  <a:pt x="15024" y="15754"/>
                  <a:pt x="14583" y="15278"/>
                </a:cubicBezTo>
                <a:cubicBezTo>
                  <a:pt x="15286" y="14146"/>
                  <a:pt x="15696" y="12820"/>
                  <a:pt x="15715" y="11407"/>
                </a:cubicBezTo>
                <a:cubicBezTo>
                  <a:pt x="15704" y="10593"/>
                  <a:pt x="15562" y="9801"/>
                  <a:pt x="15305" y="9057"/>
                </a:cubicBezTo>
                <a:cubicBezTo>
                  <a:pt x="15318" y="9051"/>
                  <a:pt x="15331" y="9049"/>
                  <a:pt x="15343" y="9044"/>
                </a:cubicBezTo>
                <a:cubicBezTo>
                  <a:pt x="16602" y="8566"/>
                  <a:pt x="17862" y="8088"/>
                  <a:pt x="19121" y="7610"/>
                </a:cubicBezTo>
                <a:lnTo>
                  <a:pt x="19658" y="7407"/>
                </a:lnTo>
                <a:cubicBezTo>
                  <a:pt x="19665" y="7404"/>
                  <a:pt x="19671" y="7401"/>
                  <a:pt x="19677" y="7399"/>
                </a:cubicBezTo>
                <a:cubicBezTo>
                  <a:pt x="20569" y="8691"/>
                  <a:pt x="22070" y="9433"/>
                  <a:pt x="23619" y="9433"/>
                </a:cubicBezTo>
                <a:cubicBezTo>
                  <a:pt x="23908" y="9433"/>
                  <a:pt x="24199" y="9408"/>
                  <a:pt x="24488" y="9355"/>
                </a:cubicBezTo>
                <a:cubicBezTo>
                  <a:pt x="26728" y="8943"/>
                  <a:pt x="28387" y="6973"/>
                  <a:pt x="28418" y="4701"/>
                </a:cubicBezTo>
                <a:cubicBezTo>
                  <a:pt x="28391" y="2721"/>
                  <a:pt x="27165" y="935"/>
                  <a:pt x="25283" y="271"/>
                </a:cubicBezTo>
                <a:cubicBezTo>
                  <a:pt x="24769" y="89"/>
                  <a:pt x="24232" y="1"/>
                  <a:pt x="23699" y="1"/>
                </a:cubicBezTo>
                <a:close/>
              </a:path>
            </a:pathLst>
          </a:custGeom>
          <a:gradFill>
            <a:gsLst>
              <a:gs pos="0">
                <a:srgbClr val="FDE8FA">
                  <a:alpha val="0"/>
                </a:srgbClr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1"/>
          <p:cNvSpPr txBox="1">
            <a:spLocks noGrp="1"/>
          </p:cNvSpPr>
          <p:nvPr>
            <p:ph type="title"/>
          </p:nvPr>
        </p:nvSpPr>
        <p:spPr>
          <a:xfrm>
            <a:off x="819125" y="2060025"/>
            <a:ext cx="6053100" cy="1023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UML </a:t>
            </a:r>
            <a:endParaRPr dirty="0"/>
          </a:p>
        </p:txBody>
      </p:sp>
      <p:sp>
        <p:nvSpPr>
          <p:cNvPr id="470" name="Google Shape;470;p41"/>
          <p:cNvSpPr txBox="1">
            <a:spLocks noGrp="1"/>
          </p:cNvSpPr>
          <p:nvPr>
            <p:ph type="title" idx="2"/>
          </p:nvPr>
        </p:nvSpPr>
        <p:spPr>
          <a:xfrm>
            <a:off x="819125" y="1001850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1" name="Google Shape;471;p41"/>
          <p:cNvSpPr txBox="1">
            <a:spLocks noGrp="1"/>
          </p:cNvSpPr>
          <p:nvPr>
            <p:ph type="subTitle" idx="1"/>
          </p:nvPr>
        </p:nvSpPr>
        <p:spPr>
          <a:xfrm>
            <a:off x="819125" y="3129654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Struktur UML (Class Diagram)</a:t>
            </a:r>
            <a:endParaRPr dirty="0"/>
          </a:p>
        </p:txBody>
      </p:sp>
      <p:grpSp>
        <p:nvGrpSpPr>
          <p:cNvPr id="472" name="Google Shape;472;p41"/>
          <p:cNvGrpSpPr/>
          <p:nvPr/>
        </p:nvGrpSpPr>
        <p:grpSpPr>
          <a:xfrm>
            <a:off x="6433129" y="539497"/>
            <a:ext cx="3523523" cy="2777657"/>
            <a:chOff x="6433129" y="539497"/>
            <a:chExt cx="3523523" cy="2777657"/>
          </a:xfrm>
        </p:grpSpPr>
        <p:sp>
          <p:nvSpPr>
            <p:cNvPr id="473" name="Google Shape;473;p41"/>
            <p:cNvSpPr/>
            <p:nvPr/>
          </p:nvSpPr>
          <p:spPr>
            <a:xfrm rot="10800000">
              <a:off x="6433129" y="539497"/>
              <a:ext cx="3523523" cy="2777657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1"/>
            <p:cNvSpPr/>
            <p:nvPr/>
          </p:nvSpPr>
          <p:spPr>
            <a:xfrm>
              <a:off x="7595850" y="1655800"/>
              <a:ext cx="153000" cy="15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3"/>
          <p:cNvSpPr txBox="1">
            <a:spLocks noGrp="1"/>
          </p:cNvSpPr>
          <p:nvPr>
            <p:ph type="title"/>
          </p:nvPr>
        </p:nvSpPr>
        <p:spPr>
          <a:xfrm>
            <a:off x="716550" y="268241"/>
            <a:ext cx="7710900" cy="548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UML</a:t>
            </a:r>
            <a:endParaRPr dirty="0"/>
          </a:p>
        </p:txBody>
      </p:sp>
      <p:sp>
        <p:nvSpPr>
          <p:cNvPr id="489" name="Google Shape;489;p43"/>
          <p:cNvSpPr/>
          <p:nvPr/>
        </p:nvSpPr>
        <p:spPr>
          <a:xfrm>
            <a:off x="994375" y="1574075"/>
            <a:ext cx="434100" cy="4344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B9C990-A19E-0F7D-7D61-100494BDC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952" y="870258"/>
            <a:ext cx="5413248" cy="42732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1"/>
          <p:cNvSpPr/>
          <p:nvPr/>
        </p:nvSpPr>
        <p:spPr>
          <a:xfrm>
            <a:off x="5419300" y="800525"/>
            <a:ext cx="434100" cy="434400"/>
          </a:xfrm>
          <a:prstGeom prst="star4">
            <a:avLst>
              <a:gd name="adj" fmla="val 1785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17;p51">
            <a:extLst>
              <a:ext uri="{FF2B5EF4-FFF2-40B4-BE49-F238E27FC236}">
                <a16:creationId xmlns:a16="http://schemas.microsoft.com/office/drawing/2014/main" id="{AD33E4EA-4692-A499-4025-284A985F8C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1304" y="981456"/>
            <a:ext cx="7370071" cy="3035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Class Menu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terhubung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Class </a:t>
            </a:r>
            <a:r>
              <a:rPr lang="en-US" dirty="0" err="1"/>
              <a:t>manapun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, Class menu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opsi-opsi</a:t>
            </a:r>
            <a:r>
              <a:rPr lang="en-US" dirty="0"/>
              <a:t> pada Class </a:t>
            </a:r>
            <a:r>
              <a:rPr lang="en-US" dirty="0" err="1"/>
              <a:t>lainnya</a:t>
            </a:r>
            <a:r>
              <a:rPr lang="en-US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Class </a:t>
            </a:r>
            <a:r>
              <a:rPr lang="en-US" dirty="0" err="1"/>
              <a:t>ProgramEngine</a:t>
            </a:r>
            <a:r>
              <a:rPr lang="en-US" dirty="0"/>
              <a:t> juga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terhubung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Class </a:t>
            </a:r>
            <a:r>
              <a:rPr lang="en-US" dirty="0" err="1"/>
              <a:t>lainnya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Class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wadah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menyimpan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Class yang </a:t>
            </a:r>
            <a:r>
              <a:rPr lang="en-US" dirty="0" err="1"/>
              <a:t>terhubung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Class </a:t>
            </a:r>
            <a:r>
              <a:rPr lang="en-US" dirty="0" err="1"/>
              <a:t>KendaraanDarat</a:t>
            </a:r>
            <a:r>
              <a:rPr lang="en-US" dirty="0"/>
              <a:t> yang </a:t>
            </a:r>
            <a:r>
              <a:rPr lang="en-US" dirty="0" err="1"/>
              <a:t>nantinya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dipanggil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menjalankan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Class </a:t>
            </a:r>
            <a:r>
              <a:rPr lang="en-US" dirty="0" err="1"/>
              <a:t>KendaraanDarat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Parent Class </a:t>
            </a:r>
            <a:r>
              <a:rPr lang="en-US" dirty="0" err="1"/>
              <a:t>utama.Class</a:t>
            </a:r>
            <a:r>
              <a:rPr lang="en-US" dirty="0"/>
              <a:t> </a:t>
            </a:r>
            <a:r>
              <a:rPr lang="en-US" dirty="0" err="1"/>
              <a:t>Kendaraan</a:t>
            </a:r>
            <a:r>
              <a:rPr lang="en-US" dirty="0"/>
              <a:t> </a:t>
            </a:r>
            <a:r>
              <a:rPr lang="en-US" dirty="0" err="1"/>
              <a:t>Darat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Child Class </a:t>
            </a:r>
            <a:r>
              <a:rPr lang="en-US" dirty="0" err="1"/>
              <a:t>yaitu</a:t>
            </a:r>
            <a:r>
              <a:rPr lang="en-US" dirty="0"/>
              <a:t> Mobil dan </a:t>
            </a:r>
            <a:r>
              <a:rPr lang="en-US" dirty="0" err="1"/>
              <a:t>Kereta.Class</a:t>
            </a:r>
            <a:r>
              <a:rPr lang="en-US" dirty="0"/>
              <a:t> Mobil </a:t>
            </a:r>
            <a:r>
              <a:rPr lang="en-US" dirty="0" err="1"/>
              <a:t>memiliki</a:t>
            </a:r>
            <a:r>
              <a:rPr lang="en-US" dirty="0"/>
              <a:t> Child Class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MobilCrossroad</a:t>
            </a:r>
            <a:r>
              <a:rPr lang="en-US" dirty="0"/>
              <a:t> dan </a:t>
            </a:r>
            <a:r>
              <a:rPr lang="en-US" dirty="0" err="1"/>
              <a:t>MobilBalap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8" name="Google Shape;535;p45">
            <a:extLst>
              <a:ext uri="{FF2B5EF4-FFF2-40B4-BE49-F238E27FC236}">
                <a16:creationId xmlns:a16="http://schemas.microsoft.com/office/drawing/2014/main" id="{F62125A2-5D36-C107-69FC-EEB5D98CFF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1"/>
          <p:cNvSpPr txBox="1">
            <a:spLocks noGrp="1"/>
          </p:cNvSpPr>
          <p:nvPr>
            <p:ph type="title"/>
          </p:nvPr>
        </p:nvSpPr>
        <p:spPr>
          <a:xfrm>
            <a:off x="819125" y="2060025"/>
            <a:ext cx="6053100" cy="1023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 (Kode)</a:t>
            </a:r>
            <a:endParaRPr dirty="0"/>
          </a:p>
        </p:txBody>
      </p:sp>
      <p:sp>
        <p:nvSpPr>
          <p:cNvPr id="470" name="Google Shape;470;p41"/>
          <p:cNvSpPr txBox="1">
            <a:spLocks noGrp="1"/>
          </p:cNvSpPr>
          <p:nvPr>
            <p:ph type="title" idx="2"/>
          </p:nvPr>
        </p:nvSpPr>
        <p:spPr>
          <a:xfrm>
            <a:off x="819125" y="1001850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1" name="Google Shape;471;p41"/>
          <p:cNvSpPr txBox="1">
            <a:spLocks noGrp="1"/>
          </p:cNvSpPr>
          <p:nvPr>
            <p:ph type="subTitle" idx="1"/>
          </p:nvPr>
        </p:nvSpPr>
        <p:spPr>
          <a:xfrm>
            <a:off x="819125" y="3129654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Program Tiap Class</a:t>
            </a:r>
            <a:endParaRPr dirty="0"/>
          </a:p>
        </p:txBody>
      </p:sp>
      <p:grpSp>
        <p:nvGrpSpPr>
          <p:cNvPr id="472" name="Google Shape;472;p41"/>
          <p:cNvGrpSpPr/>
          <p:nvPr/>
        </p:nvGrpSpPr>
        <p:grpSpPr>
          <a:xfrm>
            <a:off x="6433129" y="539497"/>
            <a:ext cx="3523523" cy="2777657"/>
            <a:chOff x="6433129" y="539497"/>
            <a:chExt cx="3523523" cy="2777657"/>
          </a:xfrm>
        </p:grpSpPr>
        <p:sp>
          <p:nvSpPr>
            <p:cNvPr id="473" name="Google Shape;473;p41"/>
            <p:cNvSpPr/>
            <p:nvPr/>
          </p:nvSpPr>
          <p:spPr>
            <a:xfrm rot="10800000">
              <a:off x="6433129" y="539497"/>
              <a:ext cx="3523523" cy="2777657"/>
            </a:xfrm>
            <a:custGeom>
              <a:avLst/>
              <a:gdLst/>
              <a:ahLst/>
              <a:cxnLst/>
              <a:rect l="l" t="t" r="r" b="b"/>
              <a:pathLst>
                <a:path w="82076" h="64702" extrusionOk="0">
                  <a:moveTo>
                    <a:pt x="67156" y="4423"/>
                  </a:moveTo>
                  <a:cubicBezTo>
                    <a:pt x="67312" y="4423"/>
                    <a:pt x="67471" y="4444"/>
                    <a:pt x="67631" y="4488"/>
                  </a:cubicBezTo>
                  <a:cubicBezTo>
                    <a:pt x="68587" y="4751"/>
                    <a:pt x="69214" y="5644"/>
                    <a:pt x="69228" y="6619"/>
                  </a:cubicBezTo>
                  <a:cubicBezTo>
                    <a:pt x="69218" y="7449"/>
                    <a:pt x="68721" y="8303"/>
                    <a:pt x="67910" y="8580"/>
                  </a:cubicBezTo>
                  <a:cubicBezTo>
                    <a:pt x="67734" y="8640"/>
                    <a:pt x="67554" y="8668"/>
                    <a:pt x="67375" y="8668"/>
                  </a:cubicBezTo>
                  <a:cubicBezTo>
                    <a:pt x="66912" y="8668"/>
                    <a:pt x="66456" y="8483"/>
                    <a:pt x="66092" y="8188"/>
                  </a:cubicBezTo>
                  <a:cubicBezTo>
                    <a:pt x="66100" y="8103"/>
                    <a:pt x="66025" y="8055"/>
                    <a:pt x="65924" y="8039"/>
                  </a:cubicBezTo>
                  <a:cubicBezTo>
                    <a:pt x="65846" y="7961"/>
                    <a:pt x="65775" y="7879"/>
                    <a:pt x="65709" y="7792"/>
                  </a:cubicBezTo>
                  <a:cubicBezTo>
                    <a:pt x="65194" y="7103"/>
                    <a:pt x="65139" y="6133"/>
                    <a:pt x="65564" y="5390"/>
                  </a:cubicBezTo>
                  <a:cubicBezTo>
                    <a:pt x="65905" y="4794"/>
                    <a:pt x="66501" y="4423"/>
                    <a:pt x="67156" y="4423"/>
                  </a:cubicBezTo>
                  <a:close/>
                  <a:moveTo>
                    <a:pt x="78994" y="4399"/>
                  </a:moveTo>
                  <a:cubicBezTo>
                    <a:pt x="79155" y="4399"/>
                    <a:pt x="79321" y="4422"/>
                    <a:pt x="79489" y="4469"/>
                  </a:cubicBezTo>
                  <a:cubicBezTo>
                    <a:pt x="80445" y="4736"/>
                    <a:pt x="81077" y="5641"/>
                    <a:pt x="81091" y="6618"/>
                  </a:cubicBezTo>
                  <a:cubicBezTo>
                    <a:pt x="81081" y="7450"/>
                    <a:pt x="80591" y="8329"/>
                    <a:pt x="79773" y="8615"/>
                  </a:cubicBezTo>
                  <a:cubicBezTo>
                    <a:pt x="79609" y="8672"/>
                    <a:pt x="79440" y="8698"/>
                    <a:pt x="79269" y="8698"/>
                  </a:cubicBezTo>
                  <a:cubicBezTo>
                    <a:pt x="78604" y="8698"/>
                    <a:pt x="77929" y="8298"/>
                    <a:pt x="77556" y="7771"/>
                  </a:cubicBezTo>
                  <a:cubicBezTo>
                    <a:pt x="77058" y="7073"/>
                    <a:pt x="77004" y="6128"/>
                    <a:pt x="77425" y="5380"/>
                  </a:cubicBezTo>
                  <a:cubicBezTo>
                    <a:pt x="77767" y="4770"/>
                    <a:pt x="78341" y="4399"/>
                    <a:pt x="78994" y="4399"/>
                  </a:cubicBezTo>
                  <a:close/>
                  <a:moveTo>
                    <a:pt x="40619" y="4807"/>
                  </a:moveTo>
                  <a:cubicBezTo>
                    <a:pt x="40778" y="4807"/>
                    <a:pt x="40942" y="4829"/>
                    <a:pt x="41107" y="4875"/>
                  </a:cubicBezTo>
                  <a:cubicBezTo>
                    <a:pt x="42063" y="5142"/>
                    <a:pt x="42694" y="6039"/>
                    <a:pt x="42708" y="7018"/>
                  </a:cubicBezTo>
                  <a:cubicBezTo>
                    <a:pt x="42700" y="7600"/>
                    <a:pt x="42455" y="8202"/>
                    <a:pt x="42029" y="8606"/>
                  </a:cubicBezTo>
                  <a:cubicBezTo>
                    <a:pt x="41966" y="8637"/>
                    <a:pt x="41913" y="8681"/>
                    <a:pt x="41886" y="8730"/>
                  </a:cubicBezTo>
                  <a:cubicBezTo>
                    <a:pt x="41738" y="8846"/>
                    <a:pt x="41570" y="8939"/>
                    <a:pt x="41386" y="9002"/>
                  </a:cubicBezTo>
                  <a:cubicBezTo>
                    <a:pt x="41219" y="9059"/>
                    <a:pt x="41047" y="9085"/>
                    <a:pt x="40875" y="9085"/>
                  </a:cubicBezTo>
                  <a:cubicBezTo>
                    <a:pt x="40214" y="9085"/>
                    <a:pt x="39551" y="8699"/>
                    <a:pt x="39173" y="8171"/>
                  </a:cubicBezTo>
                  <a:cubicBezTo>
                    <a:pt x="38674" y="7476"/>
                    <a:pt x="38622" y="6528"/>
                    <a:pt x="39041" y="5783"/>
                  </a:cubicBezTo>
                  <a:cubicBezTo>
                    <a:pt x="39381" y="5179"/>
                    <a:pt x="39965" y="4807"/>
                    <a:pt x="40619" y="4807"/>
                  </a:cubicBezTo>
                  <a:close/>
                  <a:moveTo>
                    <a:pt x="28308" y="298"/>
                  </a:moveTo>
                  <a:cubicBezTo>
                    <a:pt x="28724" y="298"/>
                    <a:pt x="29144" y="346"/>
                    <a:pt x="29563" y="445"/>
                  </a:cubicBezTo>
                  <a:cubicBezTo>
                    <a:pt x="32193" y="1065"/>
                    <a:pt x="34023" y="3502"/>
                    <a:pt x="34043" y="6174"/>
                  </a:cubicBezTo>
                  <a:cubicBezTo>
                    <a:pt x="34025" y="8553"/>
                    <a:pt x="32543" y="10797"/>
                    <a:pt x="30277" y="11602"/>
                  </a:cubicBezTo>
                  <a:cubicBezTo>
                    <a:pt x="29705" y="11806"/>
                    <a:pt x="29113" y="11902"/>
                    <a:pt x="28523" y="11902"/>
                  </a:cubicBezTo>
                  <a:cubicBezTo>
                    <a:pt x="27631" y="11902"/>
                    <a:pt x="26746" y="11681"/>
                    <a:pt x="25949" y="11279"/>
                  </a:cubicBezTo>
                  <a:cubicBezTo>
                    <a:pt x="25966" y="11251"/>
                    <a:pt x="25983" y="11223"/>
                    <a:pt x="25999" y="11196"/>
                  </a:cubicBezTo>
                  <a:cubicBezTo>
                    <a:pt x="26023" y="11154"/>
                    <a:pt x="25972" y="11143"/>
                    <a:pt x="25911" y="11143"/>
                  </a:cubicBezTo>
                  <a:cubicBezTo>
                    <a:pt x="25851" y="11143"/>
                    <a:pt x="25783" y="11154"/>
                    <a:pt x="25772" y="11157"/>
                  </a:cubicBezTo>
                  <a:cubicBezTo>
                    <a:pt x="25761" y="11158"/>
                    <a:pt x="25746" y="11161"/>
                    <a:pt x="25731" y="11165"/>
                  </a:cubicBezTo>
                  <a:cubicBezTo>
                    <a:pt x="25050" y="10784"/>
                    <a:pt x="24438" y="10269"/>
                    <a:pt x="23951" y="9643"/>
                  </a:cubicBezTo>
                  <a:cubicBezTo>
                    <a:pt x="22484" y="7760"/>
                    <a:pt x="22315" y="5061"/>
                    <a:pt x="23551" y="3013"/>
                  </a:cubicBezTo>
                  <a:cubicBezTo>
                    <a:pt x="24577" y="1319"/>
                    <a:pt x="26387" y="298"/>
                    <a:pt x="28308" y="298"/>
                  </a:cubicBezTo>
                  <a:close/>
                  <a:moveTo>
                    <a:pt x="60238" y="15633"/>
                  </a:moveTo>
                  <a:cubicBezTo>
                    <a:pt x="60388" y="15633"/>
                    <a:pt x="60542" y="15652"/>
                    <a:pt x="60697" y="15692"/>
                  </a:cubicBezTo>
                  <a:cubicBezTo>
                    <a:pt x="60884" y="15739"/>
                    <a:pt x="61058" y="15812"/>
                    <a:pt x="61216" y="15907"/>
                  </a:cubicBezTo>
                  <a:cubicBezTo>
                    <a:pt x="61201" y="16016"/>
                    <a:pt x="61314" y="16068"/>
                    <a:pt x="61448" y="16068"/>
                  </a:cubicBezTo>
                  <a:cubicBezTo>
                    <a:pt x="61449" y="16068"/>
                    <a:pt x="61451" y="16068"/>
                    <a:pt x="61453" y="16068"/>
                  </a:cubicBezTo>
                  <a:cubicBezTo>
                    <a:pt x="61974" y="16481"/>
                    <a:pt x="62287" y="17133"/>
                    <a:pt x="62298" y="17815"/>
                  </a:cubicBezTo>
                  <a:cubicBezTo>
                    <a:pt x="62290" y="18456"/>
                    <a:pt x="61987" y="19104"/>
                    <a:pt x="61477" y="19491"/>
                  </a:cubicBezTo>
                  <a:cubicBezTo>
                    <a:pt x="61384" y="19514"/>
                    <a:pt x="61299" y="19569"/>
                    <a:pt x="61258" y="19634"/>
                  </a:cubicBezTo>
                  <a:cubicBezTo>
                    <a:pt x="61169" y="19685"/>
                    <a:pt x="61073" y="19726"/>
                    <a:pt x="60975" y="19760"/>
                  </a:cubicBezTo>
                  <a:cubicBezTo>
                    <a:pt x="60797" y="19820"/>
                    <a:pt x="60615" y="19848"/>
                    <a:pt x="60434" y="19848"/>
                  </a:cubicBezTo>
                  <a:cubicBezTo>
                    <a:pt x="59793" y="19848"/>
                    <a:pt x="59163" y="19497"/>
                    <a:pt x="58777" y="18983"/>
                  </a:cubicBezTo>
                  <a:cubicBezTo>
                    <a:pt x="58262" y="18298"/>
                    <a:pt x="58203" y="17315"/>
                    <a:pt x="58645" y="16578"/>
                  </a:cubicBezTo>
                  <a:cubicBezTo>
                    <a:pt x="58994" y="15992"/>
                    <a:pt x="59586" y="15633"/>
                    <a:pt x="60238" y="15633"/>
                  </a:cubicBezTo>
                  <a:close/>
                  <a:moveTo>
                    <a:pt x="21743" y="15789"/>
                  </a:moveTo>
                  <a:cubicBezTo>
                    <a:pt x="21869" y="15789"/>
                    <a:pt x="21998" y="15803"/>
                    <a:pt x="22126" y="15831"/>
                  </a:cubicBezTo>
                  <a:cubicBezTo>
                    <a:pt x="23085" y="16041"/>
                    <a:pt x="23767" y="16926"/>
                    <a:pt x="23780" y="17899"/>
                  </a:cubicBezTo>
                  <a:cubicBezTo>
                    <a:pt x="23769" y="18727"/>
                    <a:pt x="23307" y="19539"/>
                    <a:pt x="22506" y="19840"/>
                  </a:cubicBezTo>
                  <a:cubicBezTo>
                    <a:pt x="22304" y="19915"/>
                    <a:pt x="22097" y="19950"/>
                    <a:pt x="21891" y="19950"/>
                  </a:cubicBezTo>
                  <a:cubicBezTo>
                    <a:pt x="21279" y="19950"/>
                    <a:pt x="20679" y="19641"/>
                    <a:pt x="20293" y="19153"/>
                  </a:cubicBezTo>
                  <a:cubicBezTo>
                    <a:pt x="19764" y="18482"/>
                    <a:pt x="19683" y="17525"/>
                    <a:pt x="20103" y="16778"/>
                  </a:cubicBezTo>
                  <a:cubicBezTo>
                    <a:pt x="20442" y="16174"/>
                    <a:pt x="21068" y="15789"/>
                    <a:pt x="21743" y="15789"/>
                  </a:cubicBezTo>
                  <a:close/>
                  <a:moveTo>
                    <a:pt x="47611" y="10357"/>
                  </a:moveTo>
                  <a:cubicBezTo>
                    <a:pt x="48083" y="10357"/>
                    <a:pt x="48560" y="10406"/>
                    <a:pt x="49035" y="10505"/>
                  </a:cubicBezTo>
                  <a:cubicBezTo>
                    <a:pt x="52388" y="11210"/>
                    <a:pt x="54816" y="14275"/>
                    <a:pt x="54837" y="17682"/>
                  </a:cubicBezTo>
                  <a:cubicBezTo>
                    <a:pt x="54816" y="20688"/>
                    <a:pt x="52972" y="23488"/>
                    <a:pt x="50121" y="24532"/>
                  </a:cubicBezTo>
                  <a:cubicBezTo>
                    <a:pt x="49363" y="24809"/>
                    <a:pt x="48576" y="24941"/>
                    <a:pt x="47793" y="24941"/>
                  </a:cubicBezTo>
                  <a:cubicBezTo>
                    <a:pt x="45637" y="24941"/>
                    <a:pt x="43514" y="23941"/>
                    <a:pt x="42129" y="22230"/>
                  </a:cubicBezTo>
                  <a:cubicBezTo>
                    <a:pt x="40230" y="19887"/>
                    <a:pt x="39960" y="16495"/>
                    <a:pt x="41488" y="13889"/>
                  </a:cubicBezTo>
                  <a:cubicBezTo>
                    <a:pt x="42022" y="12979"/>
                    <a:pt x="42739" y="12216"/>
                    <a:pt x="43574" y="11634"/>
                  </a:cubicBezTo>
                  <a:cubicBezTo>
                    <a:pt x="43575" y="11634"/>
                    <a:pt x="43576" y="11634"/>
                    <a:pt x="43577" y="11634"/>
                  </a:cubicBezTo>
                  <a:cubicBezTo>
                    <a:pt x="43743" y="11634"/>
                    <a:pt x="43950" y="11526"/>
                    <a:pt x="43953" y="11386"/>
                  </a:cubicBezTo>
                  <a:cubicBezTo>
                    <a:pt x="45047" y="10723"/>
                    <a:pt x="46311" y="10357"/>
                    <a:pt x="47611" y="10357"/>
                  </a:cubicBezTo>
                  <a:close/>
                  <a:moveTo>
                    <a:pt x="9151" y="10732"/>
                  </a:moveTo>
                  <a:cubicBezTo>
                    <a:pt x="9623" y="10732"/>
                    <a:pt x="10099" y="10781"/>
                    <a:pt x="10572" y="10883"/>
                  </a:cubicBezTo>
                  <a:cubicBezTo>
                    <a:pt x="13836" y="11589"/>
                    <a:pt x="16197" y="14554"/>
                    <a:pt x="16228" y="17880"/>
                  </a:cubicBezTo>
                  <a:cubicBezTo>
                    <a:pt x="16228" y="17885"/>
                    <a:pt x="16226" y="17888"/>
                    <a:pt x="16226" y="17893"/>
                  </a:cubicBezTo>
                  <a:cubicBezTo>
                    <a:pt x="16225" y="17908"/>
                    <a:pt x="16225" y="17925"/>
                    <a:pt x="16228" y="17939"/>
                  </a:cubicBezTo>
                  <a:cubicBezTo>
                    <a:pt x="16194" y="20855"/>
                    <a:pt x="14410" y="23555"/>
                    <a:pt x="11654" y="24587"/>
                  </a:cubicBezTo>
                  <a:cubicBezTo>
                    <a:pt x="10891" y="24872"/>
                    <a:pt x="10097" y="25007"/>
                    <a:pt x="9307" y="25007"/>
                  </a:cubicBezTo>
                  <a:cubicBezTo>
                    <a:pt x="7205" y="25007"/>
                    <a:pt x="5135" y="24047"/>
                    <a:pt x="3775" y="22382"/>
                  </a:cubicBezTo>
                  <a:cubicBezTo>
                    <a:pt x="1895" y="20081"/>
                    <a:pt x="1630" y="16757"/>
                    <a:pt x="3133" y="14191"/>
                  </a:cubicBezTo>
                  <a:cubicBezTo>
                    <a:pt x="4390" y="12046"/>
                    <a:pt x="6717" y="10732"/>
                    <a:pt x="9151" y="10732"/>
                  </a:cubicBezTo>
                  <a:close/>
                  <a:moveTo>
                    <a:pt x="38190" y="6786"/>
                  </a:moveTo>
                  <a:cubicBezTo>
                    <a:pt x="38138" y="7302"/>
                    <a:pt x="38254" y="7832"/>
                    <a:pt x="38555" y="8281"/>
                  </a:cubicBezTo>
                  <a:cubicBezTo>
                    <a:pt x="39024" y="8978"/>
                    <a:pt x="39795" y="9329"/>
                    <a:pt x="40599" y="9329"/>
                  </a:cubicBezTo>
                  <a:cubicBezTo>
                    <a:pt x="40802" y="9329"/>
                    <a:pt x="41007" y="9306"/>
                    <a:pt x="41210" y="9262"/>
                  </a:cubicBezTo>
                  <a:cubicBezTo>
                    <a:pt x="41469" y="9204"/>
                    <a:pt x="41716" y="9113"/>
                    <a:pt x="41944" y="8992"/>
                  </a:cubicBezTo>
                  <a:cubicBezTo>
                    <a:pt x="42365" y="9735"/>
                    <a:pt x="42785" y="10478"/>
                    <a:pt x="43209" y="11223"/>
                  </a:cubicBezTo>
                  <a:cubicBezTo>
                    <a:pt x="43238" y="11277"/>
                    <a:pt x="43269" y="11330"/>
                    <a:pt x="43300" y="11385"/>
                  </a:cubicBezTo>
                  <a:cubicBezTo>
                    <a:pt x="42721" y="11772"/>
                    <a:pt x="42191" y="12238"/>
                    <a:pt x="41727" y="12777"/>
                  </a:cubicBezTo>
                  <a:cubicBezTo>
                    <a:pt x="39625" y="15229"/>
                    <a:pt x="39327" y="18841"/>
                    <a:pt x="40991" y="21604"/>
                  </a:cubicBezTo>
                  <a:cubicBezTo>
                    <a:pt x="41650" y="22701"/>
                    <a:pt x="42567" y="23578"/>
                    <a:pt x="43630" y="24199"/>
                  </a:cubicBezTo>
                  <a:cubicBezTo>
                    <a:pt x="43126" y="25009"/>
                    <a:pt x="42618" y="25821"/>
                    <a:pt x="42112" y="26631"/>
                  </a:cubicBezTo>
                  <a:cubicBezTo>
                    <a:pt x="42010" y="26581"/>
                    <a:pt x="41906" y="26534"/>
                    <a:pt x="41796" y="26497"/>
                  </a:cubicBezTo>
                  <a:cubicBezTo>
                    <a:pt x="41525" y="26403"/>
                    <a:pt x="41240" y="26358"/>
                    <a:pt x="40955" y="26358"/>
                  </a:cubicBezTo>
                  <a:cubicBezTo>
                    <a:pt x="40186" y="26358"/>
                    <a:pt x="39416" y="26686"/>
                    <a:pt x="38907" y="27271"/>
                  </a:cubicBezTo>
                  <a:cubicBezTo>
                    <a:pt x="38574" y="27653"/>
                    <a:pt x="38378" y="28118"/>
                    <a:pt x="38327" y="28601"/>
                  </a:cubicBezTo>
                  <a:cubicBezTo>
                    <a:pt x="36613" y="28662"/>
                    <a:pt x="34901" y="28723"/>
                    <a:pt x="33187" y="28784"/>
                  </a:cubicBezTo>
                  <a:lnTo>
                    <a:pt x="32664" y="28803"/>
                  </a:lnTo>
                  <a:cubicBezTo>
                    <a:pt x="32569" y="27010"/>
                    <a:pt x="31424" y="25418"/>
                    <a:pt x="29711" y="24808"/>
                  </a:cubicBezTo>
                  <a:cubicBezTo>
                    <a:pt x="29217" y="24631"/>
                    <a:pt x="28700" y="24546"/>
                    <a:pt x="28185" y="24546"/>
                  </a:cubicBezTo>
                  <a:cubicBezTo>
                    <a:pt x="27616" y="24546"/>
                    <a:pt x="27049" y="24651"/>
                    <a:pt x="26517" y="24850"/>
                  </a:cubicBezTo>
                  <a:cubicBezTo>
                    <a:pt x="25585" y="23340"/>
                    <a:pt x="24654" y="21830"/>
                    <a:pt x="23722" y="20319"/>
                  </a:cubicBezTo>
                  <a:cubicBezTo>
                    <a:pt x="23607" y="20132"/>
                    <a:pt x="23491" y="19947"/>
                    <a:pt x="23376" y="19760"/>
                  </a:cubicBezTo>
                  <a:cubicBezTo>
                    <a:pt x="23962" y="19307"/>
                    <a:pt x="24349" y="18618"/>
                    <a:pt x="24361" y="17841"/>
                  </a:cubicBezTo>
                  <a:cubicBezTo>
                    <a:pt x="24349" y="17000"/>
                    <a:pt x="23929" y="16249"/>
                    <a:pt x="23246" y="15810"/>
                  </a:cubicBezTo>
                  <a:cubicBezTo>
                    <a:pt x="24050" y="14463"/>
                    <a:pt x="24852" y="13115"/>
                    <a:pt x="25656" y="11768"/>
                  </a:cubicBezTo>
                  <a:cubicBezTo>
                    <a:pt x="25679" y="11730"/>
                    <a:pt x="25703" y="11690"/>
                    <a:pt x="25727" y="11651"/>
                  </a:cubicBezTo>
                  <a:cubicBezTo>
                    <a:pt x="26531" y="12006"/>
                    <a:pt x="27409" y="12191"/>
                    <a:pt x="28301" y="12191"/>
                  </a:cubicBezTo>
                  <a:cubicBezTo>
                    <a:pt x="28748" y="12191"/>
                    <a:pt x="29199" y="12145"/>
                    <a:pt x="29645" y="12050"/>
                  </a:cubicBezTo>
                  <a:cubicBezTo>
                    <a:pt x="32244" y="11494"/>
                    <a:pt x="34220" y="9373"/>
                    <a:pt x="34567" y="6786"/>
                  </a:cubicBezTo>
                  <a:close/>
                  <a:moveTo>
                    <a:pt x="40790" y="26708"/>
                  </a:moveTo>
                  <a:cubicBezTo>
                    <a:pt x="40918" y="26708"/>
                    <a:pt x="41049" y="26722"/>
                    <a:pt x="41180" y="26751"/>
                  </a:cubicBezTo>
                  <a:cubicBezTo>
                    <a:pt x="41426" y="26806"/>
                    <a:pt x="41655" y="26906"/>
                    <a:pt x="41858" y="27040"/>
                  </a:cubicBezTo>
                  <a:cubicBezTo>
                    <a:pt x="41847" y="27075"/>
                    <a:pt x="41889" y="27091"/>
                    <a:pt x="41940" y="27097"/>
                  </a:cubicBezTo>
                  <a:cubicBezTo>
                    <a:pt x="42484" y="27493"/>
                    <a:pt x="42831" y="28143"/>
                    <a:pt x="42838" y="28832"/>
                  </a:cubicBezTo>
                  <a:cubicBezTo>
                    <a:pt x="42828" y="29664"/>
                    <a:pt x="42365" y="30487"/>
                    <a:pt x="41558" y="30784"/>
                  </a:cubicBezTo>
                  <a:cubicBezTo>
                    <a:pt x="41362" y="30856"/>
                    <a:pt x="41159" y="30890"/>
                    <a:pt x="40957" y="30890"/>
                  </a:cubicBezTo>
                  <a:cubicBezTo>
                    <a:pt x="40342" y="30890"/>
                    <a:pt x="39738" y="30575"/>
                    <a:pt x="39352" y="30086"/>
                  </a:cubicBezTo>
                  <a:cubicBezTo>
                    <a:pt x="38821" y="29415"/>
                    <a:pt x="38736" y="28447"/>
                    <a:pt x="39158" y="27700"/>
                  </a:cubicBezTo>
                  <a:cubicBezTo>
                    <a:pt x="39498" y="27093"/>
                    <a:pt x="40114" y="26708"/>
                    <a:pt x="40790" y="26708"/>
                  </a:cubicBezTo>
                  <a:close/>
                  <a:moveTo>
                    <a:pt x="79430" y="26692"/>
                  </a:moveTo>
                  <a:cubicBezTo>
                    <a:pt x="79580" y="26692"/>
                    <a:pt x="79732" y="26711"/>
                    <a:pt x="79886" y="26751"/>
                  </a:cubicBezTo>
                  <a:cubicBezTo>
                    <a:pt x="80849" y="27001"/>
                    <a:pt x="81476" y="27906"/>
                    <a:pt x="81489" y="28877"/>
                  </a:cubicBezTo>
                  <a:cubicBezTo>
                    <a:pt x="81478" y="29707"/>
                    <a:pt x="80978" y="30549"/>
                    <a:pt x="80167" y="30823"/>
                  </a:cubicBezTo>
                  <a:cubicBezTo>
                    <a:pt x="79989" y="30883"/>
                    <a:pt x="79807" y="30911"/>
                    <a:pt x="79625" y="30911"/>
                  </a:cubicBezTo>
                  <a:cubicBezTo>
                    <a:pt x="78984" y="30911"/>
                    <a:pt x="78354" y="30560"/>
                    <a:pt x="77969" y="30046"/>
                  </a:cubicBezTo>
                  <a:cubicBezTo>
                    <a:pt x="77456" y="29358"/>
                    <a:pt x="77395" y="28378"/>
                    <a:pt x="77836" y="27640"/>
                  </a:cubicBezTo>
                  <a:cubicBezTo>
                    <a:pt x="78184" y="27053"/>
                    <a:pt x="78778" y="26692"/>
                    <a:pt x="79430" y="26692"/>
                  </a:cubicBezTo>
                  <a:close/>
                  <a:moveTo>
                    <a:pt x="66764" y="26819"/>
                  </a:moveTo>
                  <a:cubicBezTo>
                    <a:pt x="66917" y="26819"/>
                    <a:pt x="67074" y="26839"/>
                    <a:pt x="67231" y="26881"/>
                  </a:cubicBezTo>
                  <a:cubicBezTo>
                    <a:pt x="68187" y="27138"/>
                    <a:pt x="68814" y="28037"/>
                    <a:pt x="68827" y="29010"/>
                  </a:cubicBezTo>
                  <a:cubicBezTo>
                    <a:pt x="68818" y="29839"/>
                    <a:pt x="68317" y="30686"/>
                    <a:pt x="67509" y="30963"/>
                  </a:cubicBezTo>
                  <a:cubicBezTo>
                    <a:pt x="67331" y="31024"/>
                    <a:pt x="67150" y="31052"/>
                    <a:pt x="66969" y="31052"/>
                  </a:cubicBezTo>
                  <a:cubicBezTo>
                    <a:pt x="66326" y="31052"/>
                    <a:pt x="65694" y="30695"/>
                    <a:pt x="65309" y="30181"/>
                  </a:cubicBezTo>
                  <a:cubicBezTo>
                    <a:pt x="64793" y="29492"/>
                    <a:pt x="64736" y="28511"/>
                    <a:pt x="65173" y="27769"/>
                  </a:cubicBezTo>
                  <a:cubicBezTo>
                    <a:pt x="65519" y="27183"/>
                    <a:pt x="66112" y="26819"/>
                    <a:pt x="66764" y="26819"/>
                  </a:cubicBezTo>
                  <a:close/>
                  <a:moveTo>
                    <a:pt x="2634" y="26797"/>
                  </a:moveTo>
                  <a:cubicBezTo>
                    <a:pt x="2793" y="26797"/>
                    <a:pt x="2956" y="26819"/>
                    <a:pt x="3121" y="26866"/>
                  </a:cubicBezTo>
                  <a:cubicBezTo>
                    <a:pt x="3248" y="26901"/>
                    <a:pt x="3366" y="26946"/>
                    <a:pt x="3481" y="27002"/>
                  </a:cubicBezTo>
                  <a:cubicBezTo>
                    <a:pt x="3470" y="27122"/>
                    <a:pt x="3597" y="27187"/>
                    <a:pt x="3735" y="27187"/>
                  </a:cubicBezTo>
                  <a:cubicBezTo>
                    <a:pt x="3752" y="27187"/>
                    <a:pt x="3769" y="27186"/>
                    <a:pt x="3786" y="27184"/>
                  </a:cubicBezTo>
                  <a:cubicBezTo>
                    <a:pt x="4360" y="27597"/>
                    <a:pt x="4713" y="28281"/>
                    <a:pt x="4723" y="29009"/>
                  </a:cubicBezTo>
                  <a:cubicBezTo>
                    <a:pt x="4713" y="29673"/>
                    <a:pt x="4397" y="30363"/>
                    <a:pt x="3854" y="30757"/>
                  </a:cubicBezTo>
                  <a:cubicBezTo>
                    <a:pt x="3849" y="30757"/>
                    <a:pt x="3844" y="30756"/>
                    <a:pt x="3838" y="30756"/>
                  </a:cubicBezTo>
                  <a:cubicBezTo>
                    <a:pt x="3689" y="30756"/>
                    <a:pt x="3517" y="30845"/>
                    <a:pt x="3481" y="30963"/>
                  </a:cubicBezTo>
                  <a:cubicBezTo>
                    <a:pt x="3455" y="30975"/>
                    <a:pt x="3428" y="30984"/>
                    <a:pt x="3401" y="30994"/>
                  </a:cubicBezTo>
                  <a:cubicBezTo>
                    <a:pt x="3233" y="31052"/>
                    <a:pt x="3061" y="31078"/>
                    <a:pt x="2888" y="31078"/>
                  </a:cubicBezTo>
                  <a:cubicBezTo>
                    <a:pt x="2226" y="31078"/>
                    <a:pt x="1564" y="30690"/>
                    <a:pt x="1188" y="30163"/>
                  </a:cubicBezTo>
                  <a:cubicBezTo>
                    <a:pt x="689" y="29467"/>
                    <a:pt x="638" y="28520"/>
                    <a:pt x="1057" y="27774"/>
                  </a:cubicBezTo>
                  <a:cubicBezTo>
                    <a:pt x="1397" y="27169"/>
                    <a:pt x="1981" y="26797"/>
                    <a:pt x="2634" y="26797"/>
                  </a:cubicBezTo>
                  <a:close/>
                  <a:moveTo>
                    <a:pt x="28084" y="24972"/>
                  </a:moveTo>
                  <a:cubicBezTo>
                    <a:pt x="28335" y="24972"/>
                    <a:pt x="28587" y="24996"/>
                    <a:pt x="28839" y="25047"/>
                  </a:cubicBezTo>
                  <a:cubicBezTo>
                    <a:pt x="30720" y="25422"/>
                    <a:pt x="32064" y="27150"/>
                    <a:pt x="32085" y="29045"/>
                  </a:cubicBezTo>
                  <a:cubicBezTo>
                    <a:pt x="32068" y="30703"/>
                    <a:pt x="31079" y="32264"/>
                    <a:pt x="29494" y="32842"/>
                  </a:cubicBezTo>
                  <a:cubicBezTo>
                    <a:pt x="29070" y="32997"/>
                    <a:pt x="28629" y="33071"/>
                    <a:pt x="28191" y="33071"/>
                  </a:cubicBezTo>
                  <a:cubicBezTo>
                    <a:pt x="27005" y="33071"/>
                    <a:pt x="25840" y="32527"/>
                    <a:pt x="25072" y="31586"/>
                  </a:cubicBezTo>
                  <a:cubicBezTo>
                    <a:pt x="24006" y="30278"/>
                    <a:pt x="23850" y="28406"/>
                    <a:pt x="24686" y="26939"/>
                  </a:cubicBezTo>
                  <a:cubicBezTo>
                    <a:pt x="25388" y="25713"/>
                    <a:pt x="26704" y="24972"/>
                    <a:pt x="28084" y="24972"/>
                  </a:cubicBezTo>
                  <a:close/>
                  <a:moveTo>
                    <a:pt x="19258" y="18086"/>
                  </a:moveTo>
                  <a:cubicBezTo>
                    <a:pt x="19283" y="18454"/>
                    <a:pt x="19392" y="18818"/>
                    <a:pt x="19590" y="19151"/>
                  </a:cubicBezTo>
                  <a:cubicBezTo>
                    <a:pt x="20043" y="19909"/>
                    <a:pt x="20885" y="20319"/>
                    <a:pt x="21744" y="20319"/>
                  </a:cubicBezTo>
                  <a:cubicBezTo>
                    <a:pt x="21911" y="20319"/>
                    <a:pt x="22079" y="20303"/>
                    <a:pt x="22245" y="20272"/>
                  </a:cubicBezTo>
                  <a:cubicBezTo>
                    <a:pt x="22467" y="20229"/>
                    <a:pt x="22680" y="20158"/>
                    <a:pt x="22882" y="20065"/>
                  </a:cubicBezTo>
                  <a:cubicBezTo>
                    <a:pt x="23809" y="21568"/>
                    <a:pt x="24735" y="23071"/>
                    <a:pt x="25663" y="24572"/>
                  </a:cubicBezTo>
                  <a:cubicBezTo>
                    <a:pt x="25768" y="24745"/>
                    <a:pt x="25877" y="24919"/>
                    <a:pt x="25983" y="25092"/>
                  </a:cubicBezTo>
                  <a:cubicBezTo>
                    <a:pt x="25469" y="25361"/>
                    <a:pt x="25002" y="25725"/>
                    <a:pt x="24620" y="26177"/>
                  </a:cubicBezTo>
                  <a:cubicBezTo>
                    <a:pt x="23400" y="27615"/>
                    <a:pt x="23218" y="29718"/>
                    <a:pt x="24189" y="31337"/>
                  </a:cubicBezTo>
                  <a:cubicBezTo>
                    <a:pt x="24639" y="32087"/>
                    <a:pt x="25296" y="32661"/>
                    <a:pt x="26052" y="33026"/>
                  </a:cubicBezTo>
                  <a:cubicBezTo>
                    <a:pt x="25122" y="34501"/>
                    <a:pt x="24191" y="35974"/>
                    <a:pt x="23260" y="37447"/>
                  </a:cubicBezTo>
                  <a:cubicBezTo>
                    <a:pt x="23189" y="37560"/>
                    <a:pt x="23121" y="37672"/>
                    <a:pt x="23050" y="37783"/>
                  </a:cubicBezTo>
                  <a:cubicBezTo>
                    <a:pt x="22974" y="37753"/>
                    <a:pt x="22896" y="37725"/>
                    <a:pt x="22818" y="37702"/>
                  </a:cubicBezTo>
                  <a:cubicBezTo>
                    <a:pt x="22580" y="37631"/>
                    <a:pt x="22330" y="37597"/>
                    <a:pt x="22078" y="37597"/>
                  </a:cubicBezTo>
                  <a:cubicBezTo>
                    <a:pt x="21281" y="37597"/>
                    <a:pt x="20466" y="37937"/>
                    <a:pt x="19954" y="38536"/>
                  </a:cubicBezTo>
                  <a:cubicBezTo>
                    <a:pt x="19625" y="38921"/>
                    <a:pt x="19435" y="39396"/>
                    <a:pt x="19396" y="39883"/>
                  </a:cubicBezTo>
                  <a:lnTo>
                    <a:pt x="14189" y="39883"/>
                  </a:lnTo>
                  <a:cubicBezTo>
                    <a:pt x="14116" y="37838"/>
                    <a:pt x="12815" y="36000"/>
                    <a:pt x="10866" y="35311"/>
                  </a:cubicBezTo>
                  <a:cubicBezTo>
                    <a:pt x="10315" y="35116"/>
                    <a:pt x="9742" y="35022"/>
                    <a:pt x="9171" y="35022"/>
                  </a:cubicBezTo>
                  <a:cubicBezTo>
                    <a:pt x="8411" y="35022"/>
                    <a:pt x="7656" y="35189"/>
                    <a:pt x="6966" y="35506"/>
                  </a:cubicBezTo>
                  <a:cubicBezTo>
                    <a:pt x="6113" y="34150"/>
                    <a:pt x="5259" y="32794"/>
                    <a:pt x="4405" y="31439"/>
                  </a:cubicBezTo>
                  <a:lnTo>
                    <a:pt x="4076" y="30917"/>
                  </a:lnTo>
                  <a:cubicBezTo>
                    <a:pt x="4797" y="30487"/>
                    <a:pt x="5289" y="29750"/>
                    <a:pt x="5301" y="28854"/>
                  </a:cubicBezTo>
                  <a:cubicBezTo>
                    <a:pt x="5291" y="28023"/>
                    <a:pt x="4840" y="27273"/>
                    <a:pt x="4143" y="26866"/>
                  </a:cubicBezTo>
                  <a:cubicBezTo>
                    <a:pt x="4616" y="26155"/>
                    <a:pt x="5091" y="25441"/>
                    <a:pt x="5566" y="24730"/>
                  </a:cubicBezTo>
                  <a:cubicBezTo>
                    <a:pt x="5603" y="24674"/>
                    <a:pt x="5642" y="24617"/>
                    <a:pt x="5679" y="24561"/>
                  </a:cubicBezTo>
                  <a:cubicBezTo>
                    <a:pt x="6750" y="25097"/>
                    <a:pt x="7945" y="25381"/>
                    <a:pt x="9159" y="25381"/>
                  </a:cubicBezTo>
                  <a:cubicBezTo>
                    <a:pt x="9657" y="25381"/>
                    <a:pt x="10158" y="25333"/>
                    <a:pt x="10656" y="25235"/>
                  </a:cubicBezTo>
                  <a:cubicBezTo>
                    <a:pt x="13717" y="24634"/>
                    <a:pt x="16206" y="22126"/>
                    <a:pt x="16712" y="19040"/>
                  </a:cubicBezTo>
                  <a:cubicBezTo>
                    <a:pt x="16763" y="18724"/>
                    <a:pt x="16793" y="18405"/>
                    <a:pt x="16803" y="18086"/>
                  </a:cubicBezTo>
                  <a:close/>
                  <a:moveTo>
                    <a:pt x="21832" y="37864"/>
                  </a:moveTo>
                  <a:cubicBezTo>
                    <a:pt x="21990" y="37864"/>
                    <a:pt x="22153" y="37886"/>
                    <a:pt x="22316" y="37931"/>
                  </a:cubicBezTo>
                  <a:cubicBezTo>
                    <a:pt x="22506" y="37985"/>
                    <a:pt x="22684" y="38064"/>
                    <a:pt x="22846" y="38162"/>
                  </a:cubicBezTo>
                  <a:cubicBezTo>
                    <a:pt x="22858" y="38200"/>
                    <a:pt x="22898" y="38220"/>
                    <a:pt x="22953" y="38232"/>
                  </a:cubicBezTo>
                  <a:cubicBezTo>
                    <a:pt x="23542" y="38640"/>
                    <a:pt x="23904" y="39331"/>
                    <a:pt x="23916" y="40072"/>
                  </a:cubicBezTo>
                  <a:cubicBezTo>
                    <a:pt x="23904" y="40904"/>
                    <a:pt x="23409" y="41773"/>
                    <a:pt x="22592" y="42051"/>
                  </a:cubicBezTo>
                  <a:cubicBezTo>
                    <a:pt x="22423" y="42108"/>
                    <a:pt x="22250" y="42134"/>
                    <a:pt x="22076" y="42134"/>
                  </a:cubicBezTo>
                  <a:cubicBezTo>
                    <a:pt x="21426" y="42134"/>
                    <a:pt x="20777" y="41764"/>
                    <a:pt x="20396" y="41250"/>
                  </a:cubicBezTo>
                  <a:cubicBezTo>
                    <a:pt x="19880" y="40554"/>
                    <a:pt x="19826" y="39592"/>
                    <a:pt x="20250" y="38838"/>
                  </a:cubicBezTo>
                  <a:cubicBezTo>
                    <a:pt x="20589" y="38236"/>
                    <a:pt x="21178" y="37864"/>
                    <a:pt x="21832" y="37864"/>
                  </a:cubicBezTo>
                  <a:close/>
                  <a:moveTo>
                    <a:pt x="9082" y="35467"/>
                  </a:moveTo>
                  <a:cubicBezTo>
                    <a:pt x="9373" y="35467"/>
                    <a:pt x="9666" y="35496"/>
                    <a:pt x="9958" y="35555"/>
                  </a:cubicBezTo>
                  <a:cubicBezTo>
                    <a:pt x="12071" y="35982"/>
                    <a:pt x="13583" y="37925"/>
                    <a:pt x="13604" y="40057"/>
                  </a:cubicBezTo>
                  <a:cubicBezTo>
                    <a:pt x="13587" y="41944"/>
                    <a:pt x="12445" y="43703"/>
                    <a:pt x="10645" y="44354"/>
                  </a:cubicBezTo>
                  <a:cubicBezTo>
                    <a:pt x="10166" y="44527"/>
                    <a:pt x="9668" y="44609"/>
                    <a:pt x="9173" y="44609"/>
                  </a:cubicBezTo>
                  <a:cubicBezTo>
                    <a:pt x="7821" y="44609"/>
                    <a:pt x="6493" y="43992"/>
                    <a:pt x="5624" y="42914"/>
                  </a:cubicBezTo>
                  <a:cubicBezTo>
                    <a:pt x="4434" y="41435"/>
                    <a:pt x="4267" y="39323"/>
                    <a:pt x="5221" y="37680"/>
                  </a:cubicBezTo>
                  <a:cubicBezTo>
                    <a:pt x="6025" y="36295"/>
                    <a:pt x="7520" y="35467"/>
                    <a:pt x="9082" y="35467"/>
                  </a:cubicBezTo>
                  <a:close/>
                  <a:moveTo>
                    <a:pt x="53703" y="48944"/>
                  </a:moveTo>
                  <a:cubicBezTo>
                    <a:pt x="53854" y="48944"/>
                    <a:pt x="54009" y="48963"/>
                    <a:pt x="54165" y="49005"/>
                  </a:cubicBezTo>
                  <a:cubicBezTo>
                    <a:pt x="55124" y="49256"/>
                    <a:pt x="55755" y="50161"/>
                    <a:pt x="55768" y="51133"/>
                  </a:cubicBezTo>
                  <a:cubicBezTo>
                    <a:pt x="55757" y="51964"/>
                    <a:pt x="55256" y="52809"/>
                    <a:pt x="54447" y="53084"/>
                  </a:cubicBezTo>
                  <a:cubicBezTo>
                    <a:pt x="54270" y="53145"/>
                    <a:pt x="54088" y="53173"/>
                    <a:pt x="53907" y="53173"/>
                  </a:cubicBezTo>
                  <a:cubicBezTo>
                    <a:pt x="53264" y="53173"/>
                    <a:pt x="52632" y="52817"/>
                    <a:pt x="52247" y="52304"/>
                  </a:cubicBezTo>
                  <a:cubicBezTo>
                    <a:pt x="51733" y="51616"/>
                    <a:pt x="51675" y="50633"/>
                    <a:pt x="52113" y="49894"/>
                  </a:cubicBezTo>
                  <a:cubicBezTo>
                    <a:pt x="52460" y="49307"/>
                    <a:pt x="53051" y="48944"/>
                    <a:pt x="53703" y="48944"/>
                  </a:cubicBezTo>
                  <a:close/>
                  <a:moveTo>
                    <a:pt x="40785" y="47938"/>
                  </a:moveTo>
                  <a:cubicBezTo>
                    <a:pt x="40969" y="47938"/>
                    <a:pt x="41155" y="47956"/>
                    <a:pt x="41340" y="47993"/>
                  </a:cubicBezTo>
                  <a:cubicBezTo>
                    <a:pt x="42751" y="48277"/>
                    <a:pt x="43750" y="49572"/>
                    <a:pt x="43770" y="50990"/>
                  </a:cubicBezTo>
                  <a:cubicBezTo>
                    <a:pt x="43752" y="52226"/>
                    <a:pt x="43036" y="53390"/>
                    <a:pt x="41851" y="53826"/>
                  </a:cubicBezTo>
                  <a:cubicBezTo>
                    <a:pt x="41539" y="53941"/>
                    <a:pt x="41214" y="53996"/>
                    <a:pt x="40892" y="53996"/>
                  </a:cubicBezTo>
                  <a:cubicBezTo>
                    <a:pt x="39993" y="53996"/>
                    <a:pt x="39110" y="53571"/>
                    <a:pt x="38540" y="52849"/>
                  </a:cubicBezTo>
                  <a:cubicBezTo>
                    <a:pt x="37768" y="51874"/>
                    <a:pt x="37657" y="50496"/>
                    <a:pt x="38269" y="49412"/>
                  </a:cubicBezTo>
                  <a:cubicBezTo>
                    <a:pt x="38784" y="48497"/>
                    <a:pt x="39759" y="47938"/>
                    <a:pt x="40785" y="47938"/>
                  </a:cubicBezTo>
                  <a:close/>
                  <a:moveTo>
                    <a:pt x="27859" y="45338"/>
                  </a:moveTo>
                  <a:cubicBezTo>
                    <a:pt x="28287" y="45338"/>
                    <a:pt x="28721" y="45391"/>
                    <a:pt x="29152" y="45502"/>
                  </a:cubicBezTo>
                  <a:cubicBezTo>
                    <a:pt x="31666" y="46146"/>
                    <a:pt x="33403" y="48471"/>
                    <a:pt x="33423" y="51044"/>
                  </a:cubicBezTo>
                  <a:cubicBezTo>
                    <a:pt x="33405" y="53342"/>
                    <a:pt x="31979" y="55522"/>
                    <a:pt x="29788" y="56307"/>
                  </a:cubicBezTo>
                  <a:cubicBezTo>
                    <a:pt x="29233" y="56506"/>
                    <a:pt x="28658" y="56600"/>
                    <a:pt x="28086" y="56600"/>
                  </a:cubicBezTo>
                  <a:cubicBezTo>
                    <a:pt x="27239" y="56600"/>
                    <a:pt x="26399" y="56394"/>
                    <a:pt x="25638" y="56019"/>
                  </a:cubicBezTo>
                  <a:cubicBezTo>
                    <a:pt x="25606" y="55968"/>
                    <a:pt x="25530" y="55938"/>
                    <a:pt x="25466" y="55929"/>
                  </a:cubicBezTo>
                  <a:lnTo>
                    <a:pt x="25463" y="55929"/>
                  </a:lnTo>
                  <a:cubicBezTo>
                    <a:pt x="24771" y="55560"/>
                    <a:pt x="24153" y="55049"/>
                    <a:pt x="23663" y="54425"/>
                  </a:cubicBezTo>
                  <a:cubicBezTo>
                    <a:pt x="22224" y="52593"/>
                    <a:pt x="22059" y="49967"/>
                    <a:pt x="23260" y="47971"/>
                  </a:cubicBezTo>
                  <a:cubicBezTo>
                    <a:pt x="24248" y="46332"/>
                    <a:pt x="26003" y="45338"/>
                    <a:pt x="27859" y="45338"/>
                  </a:cubicBezTo>
                  <a:close/>
                  <a:moveTo>
                    <a:pt x="21586" y="59740"/>
                  </a:moveTo>
                  <a:cubicBezTo>
                    <a:pt x="21737" y="59740"/>
                    <a:pt x="21890" y="59759"/>
                    <a:pt x="22045" y="59799"/>
                  </a:cubicBezTo>
                  <a:cubicBezTo>
                    <a:pt x="23006" y="60051"/>
                    <a:pt x="23634" y="60957"/>
                    <a:pt x="23647" y="61928"/>
                  </a:cubicBezTo>
                  <a:cubicBezTo>
                    <a:pt x="23637" y="62759"/>
                    <a:pt x="23135" y="63603"/>
                    <a:pt x="22325" y="63879"/>
                  </a:cubicBezTo>
                  <a:cubicBezTo>
                    <a:pt x="22148" y="63939"/>
                    <a:pt x="21966" y="63967"/>
                    <a:pt x="21786" y="63967"/>
                  </a:cubicBezTo>
                  <a:cubicBezTo>
                    <a:pt x="21143" y="63967"/>
                    <a:pt x="20512" y="63613"/>
                    <a:pt x="20127" y="63098"/>
                  </a:cubicBezTo>
                  <a:cubicBezTo>
                    <a:pt x="19613" y="62411"/>
                    <a:pt x="19555" y="61429"/>
                    <a:pt x="19994" y="60688"/>
                  </a:cubicBezTo>
                  <a:cubicBezTo>
                    <a:pt x="20342" y="60102"/>
                    <a:pt x="20934" y="59740"/>
                    <a:pt x="21586" y="59740"/>
                  </a:cubicBezTo>
                  <a:close/>
                  <a:moveTo>
                    <a:pt x="47149" y="59982"/>
                  </a:moveTo>
                  <a:cubicBezTo>
                    <a:pt x="47308" y="59982"/>
                    <a:pt x="47471" y="60004"/>
                    <a:pt x="47636" y="60050"/>
                  </a:cubicBezTo>
                  <a:cubicBezTo>
                    <a:pt x="48592" y="60318"/>
                    <a:pt x="49225" y="61216"/>
                    <a:pt x="49237" y="62195"/>
                  </a:cubicBezTo>
                  <a:cubicBezTo>
                    <a:pt x="49227" y="63027"/>
                    <a:pt x="48733" y="63901"/>
                    <a:pt x="47915" y="64183"/>
                  </a:cubicBezTo>
                  <a:cubicBezTo>
                    <a:pt x="47749" y="64240"/>
                    <a:pt x="47578" y="64267"/>
                    <a:pt x="47406" y="64267"/>
                  </a:cubicBezTo>
                  <a:cubicBezTo>
                    <a:pt x="46744" y="64267"/>
                    <a:pt x="46078" y="63875"/>
                    <a:pt x="45701" y="63350"/>
                  </a:cubicBezTo>
                  <a:cubicBezTo>
                    <a:pt x="45203" y="62653"/>
                    <a:pt x="45152" y="61705"/>
                    <a:pt x="45571" y="60959"/>
                  </a:cubicBezTo>
                  <a:cubicBezTo>
                    <a:pt x="45724" y="60687"/>
                    <a:pt x="45926" y="60462"/>
                    <a:pt x="46160" y="60296"/>
                  </a:cubicBezTo>
                  <a:cubicBezTo>
                    <a:pt x="46264" y="60273"/>
                    <a:pt x="46366" y="60219"/>
                    <a:pt x="46412" y="60150"/>
                  </a:cubicBezTo>
                  <a:cubicBezTo>
                    <a:pt x="46639" y="60041"/>
                    <a:pt x="46889" y="59982"/>
                    <a:pt x="47149" y="59982"/>
                  </a:cubicBezTo>
                  <a:close/>
                  <a:moveTo>
                    <a:pt x="9087" y="58624"/>
                  </a:moveTo>
                  <a:cubicBezTo>
                    <a:pt x="9259" y="58624"/>
                    <a:pt x="9432" y="58641"/>
                    <a:pt x="9604" y="58676"/>
                  </a:cubicBezTo>
                  <a:cubicBezTo>
                    <a:pt x="10919" y="58940"/>
                    <a:pt x="11853" y="60152"/>
                    <a:pt x="11871" y="61474"/>
                  </a:cubicBezTo>
                  <a:cubicBezTo>
                    <a:pt x="11855" y="62625"/>
                    <a:pt x="11190" y="63714"/>
                    <a:pt x="10084" y="64120"/>
                  </a:cubicBezTo>
                  <a:cubicBezTo>
                    <a:pt x="9792" y="64227"/>
                    <a:pt x="9490" y="64278"/>
                    <a:pt x="9191" y="64278"/>
                  </a:cubicBezTo>
                  <a:cubicBezTo>
                    <a:pt x="8352" y="64278"/>
                    <a:pt x="7530" y="63881"/>
                    <a:pt x="6998" y="63209"/>
                  </a:cubicBezTo>
                  <a:cubicBezTo>
                    <a:pt x="6276" y="62296"/>
                    <a:pt x="6175" y="61009"/>
                    <a:pt x="6745" y="59995"/>
                  </a:cubicBezTo>
                  <a:cubicBezTo>
                    <a:pt x="7225" y="59143"/>
                    <a:pt x="8133" y="58624"/>
                    <a:pt x="9087" y="58624"/>
                  </a:cubicBezTo>
                  <a:close/>
                  <a:moveTo>
                    <a:pt x="28519" y="1"/>
                  </a:moveTo>
                  <a:cubicBezTo>
                    <a:pt x="26641" y="1"/>
                    <a:pt x="24779" y="817"/>
                    <a:pt x="23554" y="2277"/>
                  </a:cubicBezTo>
                  <a:cubicBezTo>
                    <a:pt x="21890" y="4261"/>
                    <a:pt x="21684" y="7168"/>
                    <a:pt x="23064" y="9360"/>
                  </a:cubicBezTo>
                  <a:cubicBezTo>
                    <a:pt x="23638" y="10270"/>
                    <a:pt x="24429" y="10980"/>
                    <a:pt x="25341" y="11461"/>
                  </a:cubicBezTo>
                  <a:cubicBezTo>
                    <a:pt x="24567" y="12758"/>
                    <a:pt x="23794" y="14056"/>
                    <a:pt x="23020" y="15352"/>
                  </a:cubicBezTo>
                  <a:cubicBezTo>
                    <a:pt x="22969" y="15438"/>
                    <a:pt x="22918" y="15524"/>
                    <a:pt x="22867" y="15609"/>
                  </a:cubicBezTo>
                  <a:cubicBezTo>
                    <a:pt x="22826" y="15591"/>
                    <a:pt x="22782" y="15573"/>
                    <a:pt x="22737" y="15559"/>
                  </a:cubicBezTo>
                  <a:cubicBezTo>
                    <a:pt x="22465" y="15463"/>
                    <a:pt x="22178" y="15417"/>
                    <a:pt x="21891" y="15417"/>
                  </a:cubicBezTo>
                  <a:cubicBezTo>
                    <a:pt x="21123" y="15417"/>
                    <a:pt x="20350" y="15747"/>
                    <a:pt x="19848" y="16333"/>
                  </a:cubicBezTo>
                  <a:cubicBezTo>
                    <a:pt x="19520" y="16715"/>
                    <a:pt x="19325" y="17177"/>
                    <a:pt x="19272" y="17654"/>
                  </a:cubicBezTo>
                  <a:lnTo>
                    <a:pt x="16808" y="17654"/>
                  </a:lnTo>
                  <a:cubicBezTo>
                    <a:pt x="16712" y="14576"/>
                    <a:pt x="14743" y="11825"/>
                    <a:pt x="11822" y="10785"/>
                  </a:cubicBezTo>
                  <a:cubicBezTo>
                    <a:pt x="11004" y="10494"/>
                    <a:pt x="10149" y="10354"/>
                    <a:pt x="9298" y="10354"/>
                  </a:cubicBezTo>
                  <a:cubicBezTo>
                    <a:pt x="7040" y="10354"/>
                    <a:pt x="4803" y="11338"/>
                    <a:pt x="3328" y="13101"/>
                  </a:cubicBezTo>
                  <a:cubicBezTo>
                    <a:pt x="1296" y="15530"/>
                    <a:pt x="1003" y="19049"/>
                    <a:pt x="2639" y="21766"/>
                  </a:cubicBezTo>
                  <a:cubicBezTo>
                    <a:pt x="3290" y="22847"/>
                    <a:pt x="4193" y="23711"/>
                    <a:pt x="5241" y="24323"/>
                  </a:cubicBezTo>
                  <a:lnTo>
                    <a:pt x="3751" y="26557"/>
                  </a:lnTo>
                  <a:lnTo>
                    <a:pt x="3682" y="26659"/>
                  </a:lnTo>
                  <a:cubicBezTo>
                    <a:pt x="3664" y="26653"/>
                    <a:pt x="3645" y="26648"/>
                    <a:pt x="3628" y="26641"/>
                  </a:cubicBezTo>
                  <a:cubicBezTo>
                    <a:pt x="3392" y="26572"/>
                    <a:pt x="3144" y="26539"/>
                    <a:pt x="2894" y="26539"/>
                  </a:cubicBezTo>
                  <a:cubicBezTo>
                    <a:pt x="2095" y="26539"/>
                    <a:pt x="1276" y="26879"/>
                    <a:pt x="764" y="27477"/>
                  </a:cubicBezTo>
                  <a:cubicBezTo>
                    <a:pt x="97" y="28255"/>
                    <a:pt x="0" y="29412"/>
                    <a:pt x="577" y="30270"/>
                  </a:cubicBezTo>
                  <a:cubicBezTo>
                    <a:pt x="1046" y="30968"/>
                    <a:pt x="1816" y="31318"/>
                    <a:pt x="2620" y="31318"/>
                  </a:cubicBezTo>
                  <a:cubicBezTo>
                    <a:pt x="2823" y="31318"/>
                    <a:pt x="3028" y="31296"/>
                    <a:pt x="3231" y="31251"/>
                  </a:cubicBezTo>
                  <a:cubicBezTo>
                    <a:pt x="3338" y="31226"/>
                    <a:pt x="3442" y="31197"/>
                    <a:pt x="3544" y="31163"/>
                  </a:cubicBezTo>
                  <a:cubicBezTo>
                    <a:pt x="4415" y="32545"/>
                    <a:pt x="5286" y="33929"/>
                    <a:pt x="6157" y="35311"/>
                  </a:cubicBezTo>
                  <a:lnTo>
                    <a:pt x="6451" y="35781"/>
                  </a:lnTo>
                  <a:cubicBezTo>
                    <a:pt x="5985" y="36061"/>
                    <a:pt x="5561" y="36415"/>
                    <a:pt x="5202" y="36840"/>
                  </a:cubicBezTo>
                  <a:cubicBezTo>
                    <a:pt x="3829" y="38454"/>
                    <a:pt x="3632" y="40825"/>
                    <a:pt x="4726" y="42640"/>
                  </a:cubicBezTo>
                  <a:cubicBezTo>
                    <a:pt x="5650" y="44176"/>
                    <a:pt x="7341" y="45054"/>
                    <a:pt x="9089" y="45054"/>
                  </a:cubicBezTo>
                  <a:cubicBezTo>
                    <a:pt x="9416" y="45054"/>
                    <a:pt x="9746" y="45023"/>
                    <a:pt x="10072" y="44960"/>
                  </a:cubicBezTo>
                  <a:cubicBezTo>
                    <a:pt x="12362" y="44516"/>
                    <a:pt x="14087" y="42510"/>
                    <a:pt x="14191" y="40194"/>
                  </a:cubicBezTo>
                  <a:lnTo>
                    <a:pt x="19395" y="40194"/>
                  </a:lnTo>
                  <a:cubicBezTo>
                    <a:pt x="19416" y="40593"/>
                    <a:pt x="19538" y="40988"/>
                    <a:pt x="19769" y="41333"/>
                  </a:cubicBezTo>
                  <a:cubicBezTo>
                    <a:pt x="20237" y="42031"/>
                    <a:pt x="21011" y="42385"/>
                    <a:pt x="21816" y="42385"/>
                  </a:cubicBezTo>
                  <a:cubicBezTo>
                    <a:pt x="22019" y="42385"/>
                    <a:pt x="22223" y="42363"/>
                    <a:pt x="22426" y="42318"/>
                  </a:cubicBezTo>
                  <a:cubicBezTo>
                    <a:pt x="22633" y="42273"/>
                    <a:pt x="22833" y="42204"/>
                    <a:pt x="23022" y="42117"/>
                  </a:cubicBezTo>
                  <a:cubicBezTo>
                    <a:pt x="23645" y="43162"/>
                    <a:pt x="24265" y="44207"/>
                    <a:pt x="24887" y="45252"/>
                  </a:cubicBezTo>
                  <a:cubicBezTo>
                    <a:pt x="24980" y="45406"/>
                    <a:pt x="25072" y="45560"/>
                    <a:pt x="25163" y="45715"/>
                  </a:cubicBezTo>
                  <a:cubicBezTo>
                    <a:pt x="25170" y="45724"/>
                    <a:pt x="25177" y="45734"/>
                    <a:pt x="25188" y="45741"/>
                  </a:cubicBezTo>
                  <a:cubicBezTo>
                    <a:pt x="24447" y="46113"/>
                    <a:pt x="23778" y="46629"/>
                    <a:pt x="23240" y="47276"/>
                  </a:cubicBezTo>
                  <a:cubicBezTo>
                    <a:pt x="21622" y="49214"/>
                    <a:pt x="21430" y="52058"/>
                    <a:pt x="22802" y="54183"/>
                  </a:cubicBezTo>
                  <a:cubicBezTo>
                    <a:pt x="23369" y="55061"/>
                    <a:pt x="24144" y="55741"/>
                    <a:pt x="25032" y="56199"/>
                  </a:cubicBezTo>
                  <a:cubicBezTo>
                    <a:pt x="24376" y="57307"/>
                    <a:pt x="23722" y="58416"/>
                    <a:pt x="23067" y="59525"/>
                  </a:cubicBezTo>
                  <a:cubicBezTo>
                    <a:pt x="23029" y="59585"/>
                    <a:pt x="22995" y="59648"/>
                    <a:pt x="22957" y="59709"/>
                  </a:cubicBezTo>
                  <a:cubicBezTo>
                    <a:pt x="22828" y="59643"/>
                    <a:pt x="22693" y="59586"/>
                    <a:pt x="22551" y="59545"/>
                  </a:cubicBezTo>
                  <a:cubicBezTo>
                    <a:pt x="22303" y="59471"/>
                    <a:pt x="22045" y="59435"/>
                    <a:pt x="21788" y="59435"/>
                  </a:cubicBezTo>
                  <a:cubicBezTo>
                    <a:pt x="20997" y="59435"/>
                    <a:pt x="20207" y="59774"/>
                    <a:pt x="19687" y="60380"/>
                  </a:cubicBezTo>
                  <a:cubicBezTo>
                    <a:pt x="19369" y="60751"/>
                    <a:pt x="19185" y="61206"/>
                    <a:pt x="19138" y="61673"/>
                  </a:cubicBezTo>
                  <a:lnTo>
                    <a:pt x="12450" y="61673"/>
                  </a:lnTo>
                  <a:cubicBezTo>
                    <a:pt x="12457" y="61591"/>
                    <a:pt x="12462" y="61511"/>
                    <a:pt x="12463" y="61429"/>
                  </a:cubicBezTo>
                  <a:cubicBezTo>
                    <a:pt x="12444" y="60066"/>
                    <a:pt x="11604" y="58843"/>
                    <a:pt x="10309" y="58385"/>
                  </a:cubicBezTo>
                  <a:cubicBezTo>
                    <a:pt x="9947" y="58257"/>
                    <a:pt x="9570" y="58196"/>
                    <a:pt x="9195" y="58196"/>
                  </a:cubicBezTo>
                  <a:cubicBezTo>
                    <a:pt x="8206" y="58196"/>
                    <a:pt x="7226" y="58622"/>
                    <a:pt x="6571" y="59386"/>
                  </a:cubicBezTo>
                  <a:cubicBezTo>
                    <a:pt x="5677" y="60430"/>
                    <a:pt x="5541" y="61958"/>
                    <a:pt x="6247" y="63137"/>
                  </a:cubicBezTo>
                  <a:cubicBezTo>
                    <a:pt x="6848" y="64141"/>
                    <a:pt x="7954" y="64702"/>
                    <a:pt x="9093" y="64702"/>
                  </a:cubicBezTo>
                  <a:cubicBezTo>
                    <a:pt x="9302" y="64702"/>
                    <a:pt x="9513" y="64683"/>
                    <a:pt x="9721" y="64644"/>
                  </a:cubicBezTo>
                  <a:cubicBezTo>
                    <a:pt x="11066" y="64395"/>
                    <a:pt x="12130" y="63337"/>
                    <a:pt x="12397" y="62029"/>
                  </a:cubicBezTo>
                  <a:lnTo>
                    <a:pt x="19129" y="62029"/>
                  </a:lnTo>
                  <a:cubicBezTo>
                    <a:pt x="19149" y="62427"/>
                    <a:pt x="19267" y="62822"/>
                    <a:pt x="19492" y="63170"/>
                  </a:cubicBezTo>
                  <a:cubicBezTo>
                    <a:pt x="19955" y="63894"/>
                    <a:pt x="20758" y="64262"/>
                    <a:pt x="21584" y="64262"/>
                  </a:cubicBezTo>
                  <a:cubicBezTo>
                    <a:pt x="21781" y="64262"/>
                    <a:pt x="21981" y="64241"/>
                    <a:pt x="22177" y="64199"/>
                  </a:cubicBezTo>
                  <a:cubicBezTo>
                    <a:pt x="23339" y="63946"/>
                    <a:pt x="24216" y="62977"/>
                    <a:pt x="24233" y="61772"/>
                  </a:cubicBezTo>
                  <a:cubicBezTo>
                    <a:pt x="24223" y="61068"/>
                    <a:pt x="23894" y="60415"/>
                    <a:pt x="23370" y="59980"/>
                  </a:cubicBezTo>
                  <a:cubicBezTo>
                    <a:pt x="24032" y="58861"/>
                    <a:pt x="24692" y="57744"/>
                    <a:pt x="25354" y="56624"/>
                  </a:cubicBezTo>
                  <a:cubicBezTo>
                    <a:pt x="25397" y="56552"/>
                    <a:pt x="25441" y="56477"/>
                    <a:pt x="25483" y="56405"/>
                  </a:cubicBezTo>
                  <a:cubicBezTo>
                    <a:pt x="26227" y="56715"/>
                    <a:pt x="27034" y="56876"/>
                    <a:pt x="27853" y="56876"/>
                  </a:cubicBezTo>
                  <a:cubicBezTo>
                    <a:pt x="28288" y="56876"/>
                    <a:pt x="28726" y="56831"/>
                    <a:pt x="29160" y="56738"/>
                  </a:cubicBezTo>
                  <a:cubicBezTo>
                    <a:pt x="31846" y="56161"/>
                    <a:pt x="33858" y="53883"/>
                    <a:pt x="34000" y="51146"/>
                  </a:cubicBezTo>
                  <a:lnTo>
                    <a:pt x="37301" y="51146"/>
                  </a:lnTo>
                  <a:cubicBezTo>
                    <a:pt x="37323" y="51702"/>
                    <a:pt x="37478" y="52257"/>
                    <a:pt x="37774" y="52753"/>
                  </a:cubicBezTo>
                  <a:cubicBezTo>
                    <a:pt x="38411" y="53816"/>
                    <a:pt x="39585" y="54413"/>
                    <a:pt x="40792" y="54413"/>
                  </a:cubicBezTo>
                  <a:cubicBezTo>
                    <a:pt x="41013" y="54413"/>
                    <a:pt x="41236" y="54393"/>
                    <a:pt x="41457" y="54352"/>
                  </a:cubicBezTo>
                  <a:cubicBezTo>
                    <a:pt x="41737" y="54301"/>
                    <a:pt x="42006" y="54216"/>
                    <a:pt x="42262" y="54101"/>
                  </a:cubicBezTo>
                  <a:cubicBezTo>
                    <a:pt x="43316" y="55884"/>
                    <a:pt x="44372" y="57668"/>
                    <a:pt x="45426" y="59451"/>
                  </a:cubicBezTo>
                  <a:lnTo>
                    <a:pt x="45852" y="60172"/>
                  </a:lnTo>
                  <a:cubicBezTo>
                    <a:pt x="45638" y="60308"/>
                    <a:pt x="45444" y="60470"/>
                    <a:pt x="45282" y="60661"/>
                  </a:cubicBezTo>
                  <a:cubicBezTo>
                    <a:pt x="44616" y="61438"/>
                    <a:pt x="44519" y="62595"/>
                    <a:pt x="45095" y="63453"/>
                  </a:cubicBezTo>
                  <a:cubicBezTo>
                    <a:pt x="45563" y="64149"/>
                    <a:pt x="46331" y="64498"/>
                    <a:pt x="47132" y="64498"/>
                  </a:cubicBezTo>
                  <a:cubicBezTo>
                    <a:pt x="47337" y="64498"/>
                    <a:pt x="47543" y="64475"/>
                    <a:pt x="47747" y="64430"/>
                  </a:cubicBezTo>
                  <a:cubicBezTo>
                    <a:pt x="48903" y="64173"/>
                    <a:pt x="49805" y="63254"/>
                    <a:pt x="49823" y="62036"/>
                  </a:cubicBezTo>
                  <a:cubicBezTo>
                    <a:pt x="49809" y="61015"/>
                    <a:pt x="49128" y="60114"/>
                    <a:pt x="48146" y="59825"/>
                  </a:cubicBezTo>
                  <a:cubicBezTo>
                    <a:pt x="47911" y="59757"/>
                    <a:pt x="47664" y="59723"/>
                    <a:pt x="47414" y="59723"/>
                  </a:cubicBezTo>
                  <a:cubicBezTo>
                    <a:pt x="47062" y="59723"/>
                    <a:pt x="46706" y="59789"/>
                    <a:pt x="46375" y="59914"/>
                  </a:cubicBezTo>
                  <a:cubicBezTo>
                    <a:pt x="45301" y="58100"/>
                    <a:pt x="44229" y="56286"/>
                    <a:pt x="43154" y="54471"/>
                  </a:cubicBezTo>
                  <a:cubicBezTo>
                    <a:pt x="43025" y="54254"/>
                    <a:pt x="42898" y="54038"/>
                    <a:pt x="42769" y="53819"/>
                  </a:cubicBezTo>
                  <a:cubicBezTo>
                    <a:pt x="43668" y="53223"/>
                    <a:pt x="44278" y="52235"/>
                    <a:pt x="44354" y="51123"/>
                  </a:cubicBezTo>
                  <a:cubicBezTo>
                    <a:pt x="46403" y="51148"/>
                    <a:pt x="48452" y="51172"/>
                    <a:pt x="50500" y="51197"/>
                  </a:cubicBezTo>
                  <a:cubicBezTo>
                    <a:pt x="50751" y="51199"/>
                    <a:pt x="50998" y="51203"/>
                    <a:pt x="51249" y="51206"/>
                  </a:cubicBezTo>
                  <a:cubicBezTo>
                    <a:pt x="51264" y="51612"/>
                    <a:pt x="51384" y="52017"/>
                    <a:pt x="51611" y="52373"/>
                  </a:cubicBezTo>
                  <a:cubicBezTo>
                    <a:pt x="52074" y="53096"/>
                    <a:pt x="52874" y="53465"/>
                    <a:pt x="53699" y="53465"/>
                  </a:cubicBezTo>
                  <a:cubicBezTo>
                    <a:pt x="53897" y="53465"/>
                    <a:pt x="54098" y="53443"/>
                    <a:pt x="54295" y="53400"/>
                  </a:cubicBezTo>
                  <a:cubicBezTo>
                    <a:pt x="55457" y="53147"/>
                    <a:pt x="56335" y="52180"/>
                    <a:pt x="56351" y="50975"/>
                  </a:cubicBezTo>
                  <a:cubicBezTo>
                    <a:pt x="56337" y="49954"/>
                    <a:pt x="55653" y="49038"/>
                    <a:pt x="54669" y="48747"/>
                  </a:cubicBezTo>
                  <a:cubicBezTo>
                    <a:pt x="54422" y="48673"/>
                    <a:pt x="54165" y="48637"/>
                    <a:pt x="53908" y="48637"/>
                  </a:cubicBezTo>
                  <a:cubicBezTo>
                    <a:pt x="53117" y="48637"/>
                    <a:pt x="52325" y="48976"/>
                    <a:pt x="51805" y="49581"/>
                  </a:cubicBezTo>
                  <a:cubicBezTo>
                    <a:pt x="51484" y="49958"/>
                    <a:pt x="51299" y="50419"/>
                    <a:pt x="51255" y="50893"/>
                  </a:cubicBezTo>
                  <a:cubicBezTo>
                    <a:pt x="49203" y="50869"/>
                    <a:pt x="47151" y="50844"/>
                    <a:pt x="45097" y="50820"/>
                  </a:cubicBezTo>
                  <a:cubicBezTo>
                    <a:pt x="44851" y="50817"/>
                    <a:pt x="44603" y="50813"/>
                    <a:pt x="44356" y="50812"/>
                  </a:cubicBezTo>
                  <a:cubicBezTo>
                    <a:pt x="44287" y="49419"/>
                    <a:pt x="43406" y="48185"/>
                    <a:pt x="42072" y="47713"/>
                  </a:cubicBezTo>
                  <a:cubicBezTo>
                    <a:pt x="41690" y="47578"/>
                    <a:pt x="41290" y="47513"/>
                    <a:pt x="40892" y="47513"/>
                  </a:cubicBezTo>
                  <a:cubicBezTo>
                    <a:pt x="39846" y="47513"/>
                    <a:pt x="38809" y="47963"/>
                    <a:pt x="38116" y="48774"/>
                  </a:cubicBezTo>
                  <a:cubicBezTo>
                    <a:pt x="37626" y="49348"/>
                    <a:pt x="37350" y="50057"/>
                    <a:pt x="37302" y="50784"/>
                  </a:cubicBezTo>
                  <a:lnTo>
                    <a:pt x="34005" y="50784"/>
                  </a:lnTo>
                  <a:cubicBezTo>
                    <a:pt x="33940" y="48308"/>
                    <a:pt x="32298" y="46085"/>
                    <a:pt x="29924" y="45333"/>
                  </a:cubicBezTo>
                  <a:cubicBezTo>
                    <a:pt x="29325" y="45142"/>
                    <a:pt x="28703" y="45051"/>
                    <a:pt x="28081" y="45051"/>
                  </a:cubicBezTo>
                  <a:cubicBezTo>
                    <a:pt x="27272" y="45051"/>
                    <a:pt x="26464" y="45207"/>
                    <a:pt x="25712" y="45503"/>
                  </a:cubicBezTo>
                  <a:cubicBezTo>
                    <a:pt x="25073" y="44431"/>
                    <a:pt x="24436" y="43359"/>
                    <a:pt x="23797" y="42288"/>
                  </a:cubicBezTo>
                  <a:cubicBezTo>
                    <a:pt x="23705" y="42133"/>
                    <a:pt x="23614" y="41980"/>
                    <a:pt x="23522" y="41825"/>
                  </a:cubicBezTo>
                  <a:cubicBezTo>
                    <a:pt x="23520" y="41824"/>
                    <a:pt x="23518" y="41821"/>
                    <a:pt x="23517" y="41819"/>
                  </a:cubicBezTo>
                  <a:cubicBezTo>
                    <a:pt x="24104" y="41376"/>
                    <a:pt x="24487" y="40705"/>
                    <a:pt x="24499" y="39914"/>
                  </a:cubicBezTo>
                  <a:cubicBezTo>
                    <a:pt x="24487" y="39138"/>
                    <a:pt x="24091" y="38428"/>
                    <a:pt x="23471" y="38006"/>
                  </a:cubicBezTo>
                  <a:cubicBezTo>
                    <a:pt x="24387" y="36555"/>
                    <a:pt x="25304" y="35103"/>
                    <a:pt x="26220" y="33652"/>
                  </a:cubicBezTo>
                  <a:cubicBezTo>
                    <a:pt x="26313" y="33505"/>
                    <a:pt x="26406" y="33358"/>
                    <a:pt x="26499" y="33209"/>
                  </a:cubicBezTo>
                  <a:cubicBezTo>
                    <a:pt x="27007" y="33393"/>
                    <a:pt x="27549" y="33489"/>
                    <a:pt x="28096" y="33489"/>
                  </a:cubicBezTo>
                  <a:cubicBezTo>
                    <a:pt x="28397" y="33489"/>
                    <a:pt x="28699" y="33460"/>
                    <a:pt x="28999" y="33400"/>
                  </a:cubicBezTo>
                  <a:cubicBezTo>
                    <a:pt x="31015" y="32999"/>
                    <a:pt x="32547" y="31253"/>
                    <a:pt x="32669" y="29215"/>
                  </a:cubicBezTo>
                  <a:cubicBezTo>
                    <a:pt x="34376" y="29154"/>
                    <a:pt x="36086" y="29092"/>
                    <a:pt x="37794" y="29033"/>
                  </a:cubicBezTo>
                  <a:cubicBezTo>
                    <a:pt x="37972" y="29027"/>
                    <a:pt x="38147" y="29020"/>
                    <a:pt x="38324" y="29014"/>
                  </a:cubicBezTo>
                  <a:cubicBezTo>
                    <a:pt x="38349" y="29380"/>
                    <a:pt x="38458" y="29744"/>
                    <a:pt x="38656" y="30073"/>
                  </a:cubicBezTo>
                  <a:cubicBezTo>
                    <a:pt x="39107" y="30829"/>
                    <a:pt x="39941" y="31233"/>
                    <a:pt x="40795" y="31233"/>
                  </a:cubicBezTo>
                  <a:cubicBezTo>
                    <a:pt x="40966" y="31233"/>
                    <a:pt x="41138" y="31216"/>
                    <a:pt x="41307" y="31184"/>
                  </a:cubicBezTo>
                  <a:cubicBezTo>
                    <a:pt x="42476" y="30958"/>
                    <a:pt x="43410" y="29978"/>
                    <a:pt x="43425" y="28763"/>
                  </a:cubicBezTo>
                  <a:cubicBezTo>
                    <a:pt x="43416" y="28001"/>
                    <a:pt x="43064" y="27307"/>
                    <a:pt x="42485" y="26862"/>
                  </a:cubicBezTo>
                  <a:cubicBezTo>
                    <a:pt x="42991" y="26054"/>
                    <a:pt x="43496" y="25245"/>
                    <a:pt x="44001" y="24436"/>
                  </a:cubicBezTo>
                  <a:cubicBezTo>
                    <a:pt x="44007" y="24427"/>
                    <a:pt x="44014" y="24416"/>
                    <a:pt x="44020" y="24407"/>
                  </a:cubicBezTo>
                  <a:cubicBezTo>
                    <a:pt x="45124" y="24970"/>
                    <a:pt x="46361" y="25271"/>
                    <a:pt x="47617" y="25271"/>
                  </a:cubicBezTo>
                  <a:cubicBezTo>
                    <a:pt x="48133" y="25271"/>
                    <a:pt x="48652" y="25220"/>
                    <a:pt x="49166" y="25116"/>
                  </a:cubicBezTo>
                  <a:cubicBezTo>
                    <a:pt x="52264" y="24491"/>
                    <a:pt x="54795" y="21985"/>
                    <a:pt x="55318" y="18849"/>
                  </a:cubicBezTo>
                  <a:cubicBezTo>
                    <a:pt x="55377" y="18491"/>
                    <a:pt x="55410" y="18130"/>
                    <a:pt x="55417" y="17766"/>
                  </a:cubicBezTo>
                  <a:lnTo>
                    <a:pt x="57777" y="17766"/>
                  </a:lnTo>
                  <a:cubicBezTo>
                    <a:pt x="57772" y="18215"/>
                    <a:pt x="57893" y="18665"/>
                    <a:pt x="58143" y="19056"/>
                  </a:cubicBezTo>
                  <a:cubicBezTo>
                    <a:pt x="58604" y="19781"/>
                    <a:pt x="59411" y="20152"/>
                    <a:pt x="60239" y="20152"/>
                  </a:cubicBezTo>
                  <a:cubicBezTo>
                    <a:pt x="60435" y="20152"/>
                    <a:pt x="60633" y="20131"/>
                    <a:pt x="60828" y="20089"/>
                  </a:cubicBezTo>
                  <a:cubicBezTo>
                    <a:pt x="61002" y="20052"/>
                    <a:pt x="61170" y="19997"/>
                    <a:pt x="61330" y="19927"/>
                  </a:cubicBezTo>
                  <a:cubicBezTo>
                    <a:pt x="62578" y="21964"/>
                    <a:pt x="63824" y="24002"/>
                    <a:pt x="65073" y="26039"/>
                  </a:cubicBezTo>
                  <a:cubicBezTo>
                    <a:pt x="65243" y="26317"/>
                    <a:pt x="65415" y="26597"/>
                    <a:pt x="65587" y="26877"/>
                  </a:cubicBezTo>
                  <a:cubicBezTo>
                    <a:pt x="65318" y="27027"/>
                    <a:pt x="65073" y="27223"/>
                    <a:pt x="64869" y="27460"/>
                  </a:cubicBezTo>
                  <a:cubicBezTo>
                    <a:pt x="64203" y="28240"/>
                    <a:pt x="64119" y="29388"/>
                    <a:pt x="64673" y="30248"/>
                  </a:cubicBezTo>
                  <a:cubicBezTo>
                    <a:pt x="65136" y="30971"/>
                    <a:pt x="65934" y="31339"/>
                    <a:pt x="66759" y="31339"/>
                  </a:cubicBezTo>
                  <a:cubicBezTo>
                    <a:pt x="66958" y="31339"/>
                    <a:pt x="67158" y="31317"/>
                    <a:pt x="67356" y="31274"/>
                  </a:cubicBezTo>
                  <a:cubicBezTo>
                    <a:pt x="68427" y="31042"/>
                    <a:pt x="69255" y="30206"/>
                    <a:pt x="69393" y="29132"/>
                  </a:cubicBezTo>
                  <a:cubicBezTo>
                    <a:pt x="71616" y="29182"/>
                    <a:pt x="73841" y="29232"/>
                    <a:pt x="76065" y="29280"/>
                  </a:cubicBezTo>
                  <a:cubicBezTo>
                    <a:pt x="76380" y="29286"/>
                    <a:pt x="76696" y="29294"/>
                    <a:pt x="77009" y="29300"/>
                  </a:cubicBezTo>
                  <a:cubicBezTo>
                    <a:pt x="77065" y="29587"/>
                    <a:pt x="77170" y="29864"/>
                    <a:pt x="77334" y="30117"/>
                  </a:cubicBezTo>
                  <a:cubicBezTo>
                    <a:pt x="77796" y="30841"/>
                    <a:pt x="78600" y="31211"/>
                    <a:pt x="79428" y="31211"/>
                  </a:cubicBezTo>
                  <a:cubicBezTo>
                    <a:pt x="79625" y="31211"/>
                    <a:pt x="79823" y="31190"/>
                    <a:pt x="80019" y="31148"/>
                  </a:cubicBezTo>
                  <a:cubicBezTo>
                    <a:pt x="81183" y="30896"/>
                    <a:pt x="82058" y="29922"/>
                    <a:pt x="82076" y="28718"/>
                  </a:cubicBezTo>
                  <a:cubicBezTo>
                    <a:pt x="82056" y="27698"/>
                    <a:pt x="81371" y="26784"/>
                    <a:pt x="80387" y="26490"/>
                  </a:cubicBezTo>
                  <a:cubicBezTo>
                    <a:pt x="80138" y="26416"/>
                    <a:pt x="79881" y="26380"/>
                    <a:pt x="79624" y="26380"/>
                  </a:cubicBezTo>
                  <a:cubicBezTo>
                    <a:pt x="78833" y="26380"/>
                    <a:pt x="78042" y="26719"/>
                    <a:pt x="77523" y="27325"/>
                  </a:cubicBezTo>
                  <a:cubicBezTo>
                    <a:pt x="77141" y="27771"/>
                    <a:pt x="76952" y="28342"/>
                    <a:pt x="76963" y="28907"/>
                  </a:cubicBezTo>
                  <a:cubicBezTo>
                    <a:pt x="74715" y="28858"/>
                    <a:pt x="72465" y="28807"/>
                    <a:pt x="70218" y="28758"/>
                  </a:cubicBezTo>
                  <a:cubicBezTo>
                    <a:pt x="69947" y="28752"/>
                    <a:pt x="69676" y="28748"/>
                    <a:pt x="69402" y="28742"/>
                  </a:cubicBezTo>
                  <a:cubicBezTo>
                    <a:pt x="69342" y="27767"/>
                    <a:pt x="68672" y="26906"/>
                    <a:pt x="67725" y="26627"/>
                  </a:cubicBezTo>
                  <a:cubicBezTo>
                    <a:pt x="67478" y="26554"/>
                    <a:pt x="67222" y="26519"/>
                    <a:pt x="66965" y="26519"/>
                  </a:cubicBezTo>
                  <a:cubicBezTo>
                    <a:pt x="66681" y="26519"/>
                    <a:pt x="66396" y="26562"/>
                    <a:pt x="66124" y="26646"/>
                  </a:cubicBezTo>
                  <a:cubicBezTo>
                    <a:pt x="64860" y="24581"/>
                    <a:pt x="63594" y="22517"/>
                    <a:pt x="62330" y="20450"/>
                  </a:cubicBezTo>
                  <a:cubicBezTo>
                    <a:pt x="62165" y="20181"/>
                    <a:pt x="61998" y="19912"/>
                    <a:pt x="61834" y="19641"/>
                  </a:cubicBezTo>
                  <a:cubicBezTo>
                    <a:pt x="62460" y="19189"/>
                    <a:pt x="62867" y="18476"/>
                    <a:pt x="62878" y="17659"/>
                  </a:cubicBezTo>
                  <a:cubicBezTo>
                    <a:pt x="62867" y="16894"/>
                    <a:pt x="62482" y="16192"/>
                    <a:pt x="61880" y="15764"/>
                  </a:cubicBezTo>
                  <a:cubicBezTo>
                    <a:pt x="63098" y="13582"/>
                    <a:pt x="64315" y="11402"/>
                    <a:pt x="65532" y="9219"/>
                  </a:cubicBezTo>
                  <a:cubicBezTo>
                    <a:pt x="65646" y="9018"/>
                    <a:pt x="65756" y="8816"/>
                    <a:pt x="65869" y="8617"/>
                  </a:cubicBezTo>
                  <a:cubicBezTo>
                    <a:pt x="66252" y="8835"/>
                    <a:pt x="66693" y="8945"/>
                    <a:pt x="67143" y="8945"/>
                  </a:cubicBezTo>
                  <a:cubicBezTo>
                    <a:pt x="67342" y="8945"/>
                    <a:pt x="67542" y="8924"/>
                    <a:pt x="67739" y="8881"/>
                  </a:cubicBezTo>
                  <a:cubicBezTo>
                    <a:pt x="68819" y="8647"/>
                    <a:pt x="69660" y="7810"/>
                    <a:pt x="69791" y="6725"/>
                  </a:cubicBezTo>
                  <a:lnTo>
                    <a:pt x="76568" y="6725"/>
                  </a:lnTo>
                  <a:cubicBezTo>
                    <a:pt x="76586" y="7129"/>
                    <a:pt x="76709" y="7529"/>
                    <a:pt x="76943" y="7880"/>
                  </a:cubicBezTo>
                  <a:cubicBezTo>
                    <a:pt x="77410" y="8573"/>
                    <a:pt x="78175" y="8916"/>
                    <a:pt x="78973" y="8916"/>
                  </a:cubicBezTo>
                  <a:cubicBezTo>
                    <a:pt x="79179" y="8916"/>
                    <a:pt x="79388" y="8893"/>
                    <a:pt x="79595" y="8847"/>
                  </a:cubicBezTo>
                  <a:cubicBezTo>
                    <a:pt x="80749" y="8589"/>
                    <a:pt x="81656" y="7684"/>
                    <a:pt x="81672" y="6463"/>
                  </a:cubicBezTo>
                  <a:cubicBezTo>
                    <a:pt x="81658" y="5441"/>
                    <a:pt x="80979" y="4546"/>
                    <a:pt x="79997" y="4257"/>
                  </a:cubicBezTo>
                  <a:cubicBezTo>
                    <a:pt x="79765" y="4189"/>
                    <a:pt x="79520" y="4156"/>
                    <a:pt x="79272" y="4156"/>
                  </a:cubicBezTo>
                  <a:cubicBezTo>
                    <a:pt x="78472" y="4156"/>
                    <a:pt x="77646" y="4500"/>
                    <a:pt x="77133" y="5093"/>
                  </a:cubicBezTo>
                  <a:cubicBezTo>
                    <a:pt x="76820" y="5454"/>
                    <a:pt x="76632" y="5899"/>
                    <a:pt x="76581" y="6357"/>
                  </a:cubicBezTo>
                  <a:lnTo>
                    <a:pt x="69806" y="6357"/>
                  </a:lnTo>
                  <a:cubicBezTo>
                    <a:pt x="69748" y="5380"/>
                    <a:pt x="69079" y="4519"/>
                    <a:pt x="68129" y="4239"/>
                  </a:cubicBezTo>
                  <a:cubicBezTo>
                    <a:pt x="67885" y="4168"/>
                    <a:pt x="67632" y="4133"/>
                    <a:pt x="67377" y="4133"/>
                  </a:cubicBezTo>
                  <a:cubicBezTo>
                    <a:pt x="66583" y="4133"/>
                    <a:pt x="65783" y="4470"/>
                    <a:pt x="65265" y="5075"/>
                  </a:cubicBezTo>
                  <a:cubicBezTo>
                    <a:pt x="64601" y="5850"/>
                    <a:pt x="64512" y="6999"/>
                    <a:pt x="65068" y="7858"/>
                  </a:cubicBezTo>
                  <a:cubicBezTo>
                    <a:pt x="65177" y="8028"/>
                    <a:pt x="65305" y="8177"/>
                    <a:pt x="65446" y="8307"/>
                  </a:cubicBezTo>
                  <a:cubicBezTo>
                    <a:pt x="64223" y="10499"/>
                    <a:pt x="62998" y="12688"/>
                    <a:pt x="61776" y="14880"/>
                  </a:cubicBezTo>
                  <a:cubicBezTo>
                    <a:pt x="61659" y="15089"/>
                    <a:pt x="61543" y="15299"/>
                    <a:pt x="61424" y="15508"/>
                  </a:cubicBezTo>
                  <a:cubicBezTo>
                    <a:pt x="61351" y="15479"/>
                    <a:pt x="61273" y="15449"/>
                    <a:pt x="61196" y="15427"/>
                  </a:cubicBezTo>
                  <a:cubicBezTo>
                    <a:pt x="60946" y="15351"/>
                    <a:pt x="60687" y="15315"/>
                    <a:pt x="60428" y="15315"/>
                  </a:cubicBezTo>
                  <a:cubicBezTo>
                    <a:pt x="59638" y="15315"/>
                    <a:pt x="58851" y="15656"/>
                    <a:pt x="58332" y="16262"/>
                  </a:cubicBezTo>
                  <a:cubicBezTo>
                    <a:pt x="58021" y="16624"/>
                    <a:pt x="57838" y="17068"/>
                    <a:pt x="57786" y="17526"/>
                  </a:cubicBezTo>
                  <a:lnTo>
                    <a:pt x="55415" y="17526"/>
                  </a:lnTo>
                  <a:cubicBezTo>
                    <a:pt x="55359" y="14347"/>
                    <a:pt x="53326" y="11479"/>
                    <a:pt x="50302" y="10438"/>
                  </a:cubicBezTo>
                  <a:cubicBezTo>
                    <a:pt x="49484" y="10157"/>
                    <a:pt x="48634" y="10022"/>
                    <a:pt x="47788" y="10022"/>
                  </a:cubicBezTo>
                  <a:cubicBezTo>
                    <a:pt x="46395" y="10022"/>
                    <a:pt x="45012" y="10388"/>
                    <a:pt x="43801" y="11076"/>
                  </a:cubicBezTo>
                  <a:cubicBezTo>
                    <a:pt x="43403" y="10374"/>
                    <a:pt x="43005" y="9671"/>
                    <a:pt x="42607" y="8970"/>
                  </a:cubicBezTo>
                  <a:cubicBezTo>
                    <a:pt x="42549" y="8867"/>
                    <a:pt x="42491" y="8765"/>
                    <a:pt x="42433" y="8662"/>
                  </a:cubicBezTo>
                  <a:cubicBezTo>
                    <a:pt x="42948" y="8223"/>
                    <a:pt x="43278" y="7596"/>
                    <a:pt x="43289" y="6863"/>
                  </a:cubicBezTo>
                  <a:cubicBezTo>
                    <a:pt x="43274" y="5841"/>
                    <a:pt x="42593" y="4940"/>
                    <a:pt x="41611" y="4651"/>
                  </a:cubicBezTo>
                  <a:cubicBezTo>
                    <a:pt x="41376" y="4581"/>
                    <a:pt x="41127" y="4547"/>
                    <a:pt x="40877" y="4547"/>
                  </a:cubicBezTo>
                  <a:cubicBezTo>
                    <a:pt x="40079" y="4547"/>
                    <a:pt x="39259" y="4888"/>
                    <a:pt x="38747" y="5487"/>
                  </a:cubicBezTo>
                  <a:cubicBezTo>
                    <a:pt x="38498" y="5774"/>
                    <a:pt x="38331" y="6116"/>
                    <a:pt x="38245" y="6476"/>
                  </a:cubicBezTo>
                  <a:lnTo>
                    <a:pt x="34605" y="6476"/>
                  </a:lnTo>
                  <a:cubicBezTo>
                    <a:pt x="34617" y="6325"/>
                    <a:pt x="34624" y="6173"/>
                    <a:pt x="34625" y="6019"/>
                  </a:cubicBezTo>
                  <a:cubicBezTo>
                    <a:pt x="34606" y="3425"/>
                    <a:pt x="32895" y="1076"/>
                    <a:pt x="30413" y="290"/>
                  </a:cubicBezTo>
                  <a:cubicBezTo>
                    <a:pt x="29796" y="95"/>
                    <a:pt x="29157" y="1"/>
                    <a:pt x="28519" y="1"/>
                  </a:cubicBezTo>
                  <a:close/>
                </a:path>
              </a:pathLst>
            </a:custGeom>
            <a:gradFill>
              <a:gsLst>
                <a:gs pos="0">
                  <a:srgbClr val="FDE8FA">
                    <a:alpha val="0"/>
                  </a:srgbClr>
                </a:gs>
                <a:gs pos="100000">
                  <a:schemeClr val="dk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1"/>
            <p:cNvSpPr/>
            <p:nvPr/>
          </p:nvSpPr>
          <p:spPr>
            <a:xfrm>
              <a:off x="7595850" y="1655800"/>
              <a:ext cx="153000" cy="153000"/>
            </a:xfrm>
            <a:prstGeom prst="star4">
              <a:avLst>
                <a:gd name="adj" fmla="val 1785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250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5002ED-2030-A7A2-4E00-1C42E281D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316" y="225552"/>
            <a:ext cx="3478243" cy="4437888"/>
          </a:xfrm>
          <a:prstGeom prst="rect">
            <a:avLst/>
          </a:prstGeom>
        </p:spPr>
      </p:pic>
      <p:sp>
        <p:nvSpPr>
          <p:cNvPr id="10" name="Google Shape;469;p41">
            <a:extLst>
              <a:ext uri="{FF2B5EF4-FFF2-40B4-BE49-F238E27FC236}">
                <a16:creationId xmlns:a16="http://schemas.microsoft.com/office/drawing/2014/main" id="{71133B99-1873-2DCF-FEC4-9C8D98BF47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3443" y="634662"/>
            <a:ext cx="4195811" cy="28461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Menu</a:t>
            </a:r>
            <a:br>
              <a:rPr lang="en" dirty="0"/>
            </a:br>
            <a:br>
              <a:rPr lang="en" dirty="0"/>
            </a:br>
            <a:r>
              <a:rPr lang="en" dirty="0"/>
              <a:t>Bagian 1 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632AF11-D9F9-6B50-507D-BA9A9949B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2007" y="109824"/>
            <a:ext cx="3435401" cy="4712435"/>
          </a:xfrm>
          <a:prstGeom prst="rect">
            <a:avLst/>
          </a:prstGeom>
        </p:spPr>
      </p:pic>
      <p:sp>
        <p:nvSpPr>
          <p:cNvPr id="14" name="Google Shape;469;p41">
            <a:extLst>
              <a:ext uri="{FF2B5EF4-FFF2-40B4-BE49-F238E27FC236}">
                <a16:creationId xmlns:a16="http://schemas.microsoft.com/office/drawing/2014/main" id="{E7A54CB8-66C0-155A-DE86-416F851D86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467" y="506646"/>
            <a:ext cx="3066285" cy="28461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Menu</a:t>
            </a:r>
            <a:br>
              <a:rPr lang="en" dirty="0"/>
            </a:br>
            <a:br>
              <a:rPr lang="en" dirty="0"/>
            </a:br>
            <a:r>
              <a:rPr lang="en" dirty="0"/>
              <a:t>Bagian 2 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cience and Engineering Practices - Science - 8th grade by Slidesgo">
  <a:themeElements>
    <a:clrScheme name="Simple Light">
      <a:dk1>
        <a:srgbClr val="FDE8FA"/>
      </a:dk1>
      <a:lt1>
        <a:srgbClr val="181314"/>
      </a:lt1>
      <a:dk2>
        <a:srgbClr val="AC2D9D"/>
      </a:dk2>
      <a:lt2>
        <a:srgbClr val="65296C"/>
      </a:lt2>
      <a:accent1>
        <a:srgbClr val="B08BC3"/>
      </a:accent1>
      <a:accent2>
        <a:srgbClr val="6666B7"/>
      </a:accent2>
      <a:accent3>
        <a:srgbClr val="4F112B"/>
      </a:accent3>
      <a:accent4>
        <a:srgbClr val="1BE2AF"/>
      </a:accent4>
      <a:accent5>
        <a:srgbClr val="FFFFFF"/>
      </a:accent5>
      <a:accent6>
        <a:srgbClr val="FFFFFF"/>
      </a:accent6>
      <a:hlink>
        <a:srgbClr val="FDE8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Microsoft Office PowerPoint</Application>
  <PresentationFormat>On-screen Show (16:9)</PresentationFormat>
  <Paragraphs>106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Work Sans</vt:lpstr>
      <vt:lpstr>Nunito Light</vt:lpstr>
      <vt:lpstr>Epilogue</vt:lpstr>
      <vt:lpstr>Anaheim</vt:lpstr>
      <vt:lpstr>Work Sans Light</vt:lpstr>
      <vt:lpstr>Epilogue SemiBold</vt:lpstr>
      <vt:lpstr>Arial</vt:lpstr>
      <vt:lpstr>DM Sans</vt:lpstr>
      <vt:lpstr>Science and Engineering Practices - Science - 8th grade by Slidesgo</vt:lpstr>
      <vt:lpstr>Studi Kasus Minggu ke-9 – PBO </vt:lpstr>
      <vt:lpstr>Anggota Kelompok</vt:lpstr>
      <vt:lpstr>Materi yang akan disampaikan</vt:lpstr>
      <vt:lpstr>UML </vt:lpstr>
      <vt:lpstr>UML</vt:lpstr>
      <vt:lpstr>Penjelasan </vt:lpstr>
      <vt:lpstr>Program (Kode)</vt:lpstr>
      <vt:lpstr>Class Menu  Bagian 1  </vt:lpstr>
      <vt:lpstr>Class Menu  Bagian 2  </vt:lpstr>
      <vt:lpstr>Penjelasan Class Menu</vt:lpstr>
      <vt:lpstr>Class KendaraanDarat</vt:lpstr>
      <vt:lpstr>Penjelasan Class KendaraanDarat</vt:lpstr>
      <vt:lpstr>Class Kereta</vt:lpstr>
      <vt:lpstr>Penjelasan Class Kereta</vt:lpstr>
      <vt:lpstr>    Class Mobil</vt:lpstr>
      <vt:lpstr>Penjelasan Class Mobil</vt:lpstr>
      <vt:lpstr>    Class MobilBalap</vt:lpstr>
      <vt:lpstr>Penjelasan Class MobilBalap</vt:lpstr>
      <vt:lpstr>Class MobilCrossroad (Bagian 1)</vt:lpstr>
      <vt:lpstr>Class MobilCrossroad (Bagian 2)</vt:lpstr>
      <vt:lpstr>Penjelasan Class MobilCrossroad</vt:lpstr>
      <vt:lpstr>Class ProgramEngine   (Bagian 1)</vt:lpstr>
      <vt:lpstr>Class ProgramEngine  (Bagian 2)</vt:lpstr>
      <vt:lpstr>Class ProgramEngine   (Bagian 3)</vt:lpstr>
      <vt:lpstr>Class ProgramEngine  (Bagian 4)</vt:lpstr>
      <vt:lpstr>Class ProgramEngine   (Bagian 5)</vt:lpstr>
      <vt:lpstr>Class ProgramEngine  (Bagian 6)</vt:lpstr>
      <vt:lpstr>Class ProgramEngine   (Bagian 7)</vt:lpstr>
      <vt:lpstr>Class ProgramEngine  (Bagian 8)</vt:lpstr>
      <vt:lpstr>Class ProgramEngine   (Bagian 9)</vt:lpstr>
      <vt:lpstr>Class ProgramEngine  (Bagian 10)</vt:lpstr>
      <vt:lpstr>Class ProgramEngine   (Bagian 11)</vt:lpstr>
      <vt:lpstr>Penjelasan Class ProgramEngine</vt:lpstr>
      <vt:lpstr>Apakah ada yang ingin ditanyakan?</vt:lpstr>
      <vt:lpstr>Terima Kasih</vt:lpstr>
      <vt:lpstr>—Someone Famous</vt:lpstr>
      <vt:lpstr>A picture is worth a thousand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Studi Kasus Minggu ke-9 – PBO </dc:title>
  <dc:creator>Althaf Atsaqif</dc:creator>
  <cp:lastModifiedBy>MUHAMAD ALTHAF ATSAQIF DZULFIKAR</cp:lastModifiedBy>
  <cp:revision>1</cp:revision>
  <dcterms:modified xsi:type="dcterms:W3CDTF">2023-12-13T13:09:12Z</dcterms:modified>
</cp:coreProperties>
</file>